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CC"/>
    <a:srgbClr val="FFCC66"/>
    <a:srgbClr val="FF9933"/>
    <a:srgbClr val="00CC00"/>
    <a:srgbClr val="3366FF"/>
    <a:srgbClr val="0066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お金の投入マーク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06EA1A71-F9E8-4C64-9AD7-946EEB74493C}"/>
              </a:ext>
            </a:extLst>
          </p:cNvPr>
          <p:cNvGrpSpPr/>
          <p:nvPr/>
        </p:nvGrpSpPr>
        <p:grpSpPr>
          <a:xfrm>
            <a:off x="3795391" y="1028700"/>
            <a:ext cx="2349590" cy="2349586"/>
            <a:chOff x="3966195" y="2738779"/>
            <a:chExt cx="3623931" cy="3623927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8D1E3AB1-2455-48D8-B04E-86E8B2199451}"/>
                </a:ext>
              </a:extLst>
            </p:cNvPr>
            <p:cNvGrpSpPr/>
            <p:nvPr/>
          </p:nvGrpSpPr>
          <p:grpSpPr>
            <a:xfrm>
              <a:off x="3966195" y="2738779"/>
              <a:ext cx="3623931" cy="3623927"/>
              <a:chOff x="5037175" y="2753925"/>
              <a:chExt cx="1629386" cy="1629384"/>
            </a:xfrm>
          </p:grpSpPr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9122E487-3102-45A9-99B3-EFC912FB23D0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8C593709-8FF1-4BF6-AA3D-5D36595A212C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DBC1CA55-950E-4D2A-BF1E-7B5F80099E3A}"/>
                </a:ext>
              </a:extLst>
            </p:cNvPr>
            <p:cNvGrpSpPr/>
            <p:nvPr/>
          </p:nvGrpSpPr>
          <p:grpSpPr>
            <a:xfrm>
              <a:off x="4606319" y="3477084"/>
              <a:ext cx="2821991" cy="1892168"/>
              <a:chOff x="4667405" y="995127"/>
              <a:chExt cx="2140909" cy="1435497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B8554E6-AFE3-452C-8F93-C8842249A17C}"/>
                  </a:ext>
                </a:extLst>
              </p:cNvPr>
              <p:cNvSpPr/>
              <p:nvPr/>
            </p:nvSpPr>
            <p:spPr bwMode="auto">
              <a:xfrm rot="18000000">
                <a:off x="5312952" y="935262"/>
                <a:ext cx="1132282" cy="1858442"/>
              </a:xfrm>
              <a:custGeom>
                <a:avLst/>
                <a:gdLst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1800 w 1132282"/>
                  <a:gd name="connsiteY30" fmla="*/ 548466 h 1817176"/>
                  <a:gd name="connsiteX31" fmla="*/ 527036 w 1132282"/>
                  <a:gd name="connsiteY31" fmla="*/ 508378 h 1817176"/>
                  <a:gd name="connsiteX32" fmla="*/ 661289 w 1132282"/>
                  <a:gd name="connsiteY32" fmla="*/ 583426 h 1817176"/>
                  <a:gd name="connsiteX33" fmla="*/ 714224 w 1132282"/>
                  <a:gd name="connsiteY33" fmla="*/ 560056 h 1817176"/>
                  <a:gd name="connsiteX34" fmla="*/ 831834 w 1132282"/>
                  <a:gd name="connsiteY34" fmla="*/ 356350 h 1817176"/>
                  <a:gd name="connsiteX35" fmla="*/ 816557 w 1132282"/>
                  <a:gd name="connsiteY35" fmla="*/ 341073 h 1817176"/>
                  <a:gd name="connsiteX36" fmla="*/ 794731 w 1132282"/>
                  <a:gd name="connsiteY36" fmla="*/ 233424 h 1817176"/>
                  <a:gd name="connsiteX37" fmla="*/ 803561 w 1132282"/>
                  <a:gd name="connsiteY37" fmla="*/ 220126 h 1817176"/>
                  <a:gd name="connsiteX38" fmla="*/ 753056 w 1132282"/>
                  <a:gd name="connsiteY38" fmla="*/ 169622 h 1817176"/>
                  <a:gd name="connsiteX39" fmla="*/ 753056 w 1132282"/>
                  <a:gd name="connsiteY39" fmla="*/ 29103 h 1817176"/>
                  <a:gd name="connsiteX40" fmla="*/ 823316 w 1132282"/>
                  <a:gd name="connsiteY40" fmla="*/ 0 h 1817176"/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7036 w 1132282"/>
                  <a:gd name="connsiteY30" fmla="*/ 508378 h 1817176"/>
                  <a:gd name="connsiteX31" fmla="*/ 661289 w 1132282"/>
                  <a:gd name="connsiteY31" fmla="*/ 583426 h 1817176"/>
                  <a:gd name="connsiteX32" fmla="*/ 714224 w 1132282"/>
                  <a:gd name="connsiteY32" fmla="*/ 560056 h 1817176"/>
                  <a:gd name="connsiteX33" fmla="*/ 831834 w 1132282"/>
                  <a:gd name="connsiteY33" fmla="*/ 356350 h 1817176"/>
                  <a:gd name="connsiteX34" fmla="*/ 816557 w 1132282"/>
                  <a:gd name="connsiteY34" fmla="*/ 341073 h 1817176"/>
                  <a:gd name="connsiteX35" fmla="*/ 794731 w 1132282"/>
                  <a:gd name="connsiteY35" fmla="*/ 233424 h 1817176"/>
                  <a:gd name="connsiteX36" fmla="*/ 803561 w 1132282"/>
                  <a:gd name="connsiteY36" fmla="*/ 220126 h 1817176"/>
                  <a:gd name="connsiteX37" fmla="*/ 753056 w 1132282"/>
                  <a:gd name="connsiteY37" fmla="*/ 169622 h 1817176"/>
                  <a:gd name="connsiteX38" fmla="*/ 753056 w 1132282"/>
                  <a:gd name="connsiteY38" fmla="*/ 29103 h 1817176"/>
                  <a:gd name="connsiteX39" fmla="*/ 823316 w 1132282"/>
                  <a:gd name="connsiteY39" fmla="*/ 0 h 1817176"/>
                  <a:gd name="connsiteX0" fmla="*/ 823316 w 1132282"/>
                  <a:gd name="connsiteY0" fmla="*/ 0 h 1858442"/>
                  <a:gd name="connsiteX1" fmla="*/ 893575 w 1132282"/>
                  <a:gd name="connsiteY1" fmla="*/ 29103 h 1858442"/>
                  <a:gd name="connsiteX2" fmla="*/ 952486 w 1132282"/>
                  <a:gd name="connsiteY2" fmla="*/ 88015 h 1858442"/>
                  <a:gd name="connsiteX3" fmla="*/ 970220 w 1132282"/>
                  <a:gd name="connsiteY3" fmla="*/ 112067 h 1858442"/>
                  <a:gd name="connsiteX4" fmla="*/ 976406 w 1132282"/>
                  <a:gd name="connsiteY4" fmla="*/ 129706 h 1858442"/>
                  <a:gd name="connsiteX5" fmla="*/ 982578 w 1132282"/>
                  <a:gd name="connsiteY5" fmla="*/ 136703 h 1858442"/>
                  <a:gd name="connsiteX6" fmla="*/ 1052360 w 1132282"/>
                  <a:gd name="connsiteY6" fmla="*/ 257570 h 1858442"/>
                  <a:gd name="connsiteX7" fmla="*/ 1059746 w 1132282"/>
                  <a:gd name="connsiteY7" fmla="*/ 279536 h 1858442"/>
                  <a:gd name="connsiteX8" fmla="*/ 1065380 w 1132282"/>
                  <a:gd name="connsiteY8" fmla="*/ 291081 h 1858442"/>
                  <a:gd name="connsiteX9" fmla="*/ 1068029 w 1132282"/>
                  <a:gd name="connsiteY9" fmla="*/ 329080 h 1858442"/>
                  <a:gd name="connsiteX10" fmla="*/ 1064397 w 1132282"/>
                  <a:gd name="connsiteY10" fmla="*/ 339882 h 1858442"/>
                  <a:gd name="connsiteX11" fmla="*/ 1115860 w 1132282"/>
                  <a:gd name="connsiteY11" fmla="*/ 429020 h 1858442"/>
                  <a:gd name="connsiteX12" fmla="*/ 1123245 w 1132282"/>
                  <a:gd name="connsiteY12" fmla="*/ 450983 h 1858442"/>
                  <a:gd name="connsiteX13" fmla="*/ 1128881 w 1132282"/>
                  <a:gd name="connsiteY13" fmla="*/ 462532 h 1858442"/>
                  <a:gd name="connsiteX14" fmla="*/ 1118954 w 1132282"/>
                  <a:gd name="connsiteY14" fmla="*/ 537929 h 1858442"/>
                  <a:gd name="connsiteX15" fmla="*/ 1086703 w 1132282"/>
                  <a:gd name="connsiteY15" fmla="*/ 593789 h 1858442"/>
                  <a:gd name="connsiteX16" fmla="*/ 1099218 w 1132282"/>
                  <a:gd name="connsiteY16" fmla="*/ 619435 h 1858442"/>
                  <a:gd name="connsiteX17" fmla="*/ 1089459 w 1132282"/>
                  <a:gd name="connsiteY17" fmla="*/ 693558 h 1858442"/>
                  <a:gd name="connsiteX18" fmla="*/ 945143 w 1132282"/>
                  <a:gd name="connsiteY18" fmla="*/ 943522 h 1858442"/>
                  <a:gd name="connsiteX19" fmla="*/ 931886 w 1132282"/>
                  <a:gd name="connsiteY19" fmla="*/ 958552 h 1858442"/>
                  <a:gd name="connsiteX20" fmla="*/ 932988 w 1132282"/>
                  <a:gd name="connsiteY20" fmla="*/ 959654 h 1858442"/>
                  <a:gd name="connsiteX21" fmla="*/ 569190 w 1132282"/>
                  <a:gd name="connsiteY21" fmla="*/ 1323452 h 1858442"/>
                  <a:gd name="connsiteX22" fmla="*/ 516885 w 1132282"/>
                  <a:gd name="connsiteY22" fmla="*/ 1366177 h 1858442"/>
                  <a:gd name="connsiteX23" fmla="*/ 495768 w 1132282"/>
                  <a:gd name="connsiteY23" fmla="*/ 1377290 h 1858442"/>
                  <a:gd name="connsiteX24" fmla="*/ 648293 w 1132282"/>
                  <a:gd name="connsiteY24" fmla="*/ 1858442 h 1858442"/>
                  <a:gd name="connsiteX25" fmla="*/ 157740 w 1132282"/>
                  <a:gd name="connsiteY25" fmla="*/ 1817176 h 1858442"/>
                  <a:gd name="connsiteX26" fmla="*/ 39564 w 1132282"/>
                  <a:gd name="connsiteY26" fmla="*/ 1241944 h 1858442"/>
                  <a:gd name="connsiteX27" fmla="*/ 24414 w 1132282"/>
                  <a:gd name="connsiteY27" fmla="*/ 1213153 h 1858442"/>
                  <a:gd name="connsiteX28" fmla="*/ 97657 w 1132282"/>
                  <a:gd name="connsiteY28" fmla="*/ 851919 h 1858442"/>
                  <a:gd name="connsiteX29" fmla="*/ 461456 w 1132282"/>
                  <a:gd name="connsiteY29" fmla="*/ 488122 h 1858442"/>
                  <a:gd name="connsiteX30" fmla="*/ 527036 w 1132282"/>
                  <a:gd name="connsiteY30" fmla="*/ 508378 h 1858442"/>
                  <a:gd name="connsiteX31" fmla="*/ 661289 w 1132282"/>
                  <a:gd name="connsiteY31" fmla="*/ 583426 h 1858442"/>
                  <a:gd name="connsiteX32" fmla="*/ 714224 w 1132282"/>
                  <a:gd name="connsiteY32" fmla="*/ 560056 h 1858442"/>
                  <a:gd name="connsiteX33" fmla="*/ 831834 w 1132282"/>
                  <a:gd name="connsiteY33" fmla="*/ 356350 h 1858442"/>
                  <a:gd name="connsiteX34" fmla="*/ 816557 w 1132282"/>
                  <a:gd name="connsiteY34" fmla="*/ 341073 h 1858442"/>
                  <a:gd name="connsiteX35" fmla="*/ 794731 w 1132282"/>
                  <a:gd name="connsiteY35" fmla="*/ 233424 h 1858442"/>
                  <a:gd name="connsiteX36" fmla="*/ 803561 w 1132282"/>
                  <a:gd name="connsiteY36" fmla="*/ 220126 h 1858442"/>
                  <a:gd name="connsiteX37" fmla="*/ 753056 w 1132282"/>
                  <a:gd name="connsiteY37" fmla="*/ 169622 h 1858442"/>
                  <a:gd name="connsiteX38" fmla="*/ 753056 w 1132282"/>
                  <a:gd name="connsiteY38" fmla="*/ 29103 h 1858442"/>
                  <a:gd name="connsiteX39" fmla="*/ 823316 w 1132282"/>
                  <a:gd name="connsiteY39" fmla="*/ 0 h 1858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32282" h="1858442">
                    <a:moveTo>
                      <a:pt x="823316" y="0"/>
                    </a:moveTo>
                    <a:cubicBezTo>
                      <a:pt x="848745" y="0"/>
                      <a:pt x="874174" y="9701"/>
                      <a:pt x="893575" y="29103"/>
                    </a:cubicBezTo>
                    <a:lnTo>
                      <a:pt x="952486" y="88015"/>
                    </a:lnTo>
                    <a:cubicBezTo>
                      <a:pt x="959762" y="95291"/>
                      <a:pt x="965673" y="103414"/>
                      <a:pt x="970220" y="112067"/>
                    </a:cubicBezTo>
                    <a:lnTo>
                      <a:pt x="976406" y="129706"/>
                    </a:lnTo>
                    <a:lnTo>
                      <a:pt x="982578" y="136703"/>
                    </a:lnTo>
                    <a:lnTo>
                      <a:pt x="1052360" y="257570"/>
                    </a:lnTo>
                    <a:lnTo>
                      <a:pt x="1059746" y="279536"/>
                    </a:lnTo>
                    <a:lnTo>
                      <a:pt x="1065380" y="291081"/>
                    </a:lnTo>
                    <a:cubicBezTo>
                      <a:pt x="1068671" y="303362"/>
                      <a:pt x="1069619" y="316271"/>
                      <a:pt x="1068029" y="329080"/>
                    </a:cubicBezTo>
                    <a:lnTo>
                      <a:pt x="1064397" y="339882"/>
                    </a:lnTo>
                    <a:lnTo>
                      <a:pt x="1115860" y="429020"/>
                    </a:lnTo>
                    <a:lnTo>
                      <a:pt x="1123245" y="450983"/>
                    </a:lnTo>
                    <a:lnTo>
                      <a:pt x="1128881" y="462532"/>
                    </a:lnTo>
                    <a:cubicBezTo>
                      <a:pt x="1135462" y="487094"/>
                      <a:pt x="1132673" y="514167"/>
                      <a:pt x="1118954" y="537929"/>
                    </a:cubicBezTo>
                    <a:lnTo>
                      <a:pt x="1086703" y="593789"/>
                    </a:lnTo>
                    <a:lnTo>
                      <a:pt x="1099218" y="619435"/>
                    </a:lnTo>
                    <a:cubicBezTo>
                      <a:pt x="1105688" y="643582"/>
                      <a:pt x="1102947" y="670198"/>
                      <a:pt x="1089459" y="693558"/>
                    </a:cubicBezTo>
                    <a:lnTo>
                      <a:pt x="945143" y="943522"/>
                    </a:lnTo>
                    <a:lnTo>
                      <a:pt x="931886" y="958552"/>
                    </a:lnTo>
                    <a:lnTo>
                      <a:pt x="932988" y="959654"/>
                    </a:lnTo>
                    <a:lnTo>
                      <a:pt x="569190" y="1323452"/>
                    </a:lnTo>
                    <a:cubicBezTo>
                      <a:pt x="552914" y="1339728"/>
                      <a:pt x="535373" y="1353970"/>
                      <a:pt x="516885" y="1366177"/>
                    </a:cubicBezTo>
                    <a:lnTo>
                      <a:pt x="495768" y="1377290"/>
                    </a:lnTo>
                    <a:lnTo>
                      <a:pt x="648293" y="1858442"/>
                    </a:lnTo>
                    <a:lnTo>
                      <a:pt x="157740" y="1817176"/>
                    </a:lnTo>
                    <a:lnTo>
                      <a:pt x="39564" y="1241944"/>
                    </a:lnTo>
                    <a:lnTo>
                      <a:pt x="24414" y="1213153"/>
                    </a:lnTo>
                    <a:cubicBezTo>
                      <a:pt x="-24415" y="1092742"/>
                      <a:pt x="-1" y="949577"/>
                      <a:pt x="97657" y="851919"/>
                    </a:cubicBezTo>
                    <a:lnTo>
                      <a:pt x="461456" y="488122"/>
                    </a:lnTo>
                    <a:lnTo>
                      <a:pt x="527036" y="508378"/>
                    </a:lnTo>
                    <a:cubicBezTo>
                      <a:pt x="555952" y="568226"/>
                      <a:pt x="606769" y="594868"/>
                      <a:pt x="661289" y="583426"/>
                    </a:cubicBezTo>
                    <a:lnTo>
                      <a:pt x="714224" y="560056"/>
                    </a:lnTo>
                    <a:lnTo>
                      <a:pt x="831834" y="356350"/>
                    </a:lnTo>
                    <a:lnTo>
                      <a:pt x="816557" y="341073"/>
                    </a:lnTo>
                    <a:cubicBezTo>
                      <a:pt x="787455" y="311971"/>
                      <a:pt x="780179" y="269307"/>
                      <a:pt x="794731" y="233424"/>
                    </a:cubicBezTo>
                    <a:lnTo>
                      <a:pt x="803561" y="220126"/>
                    </a:lnTo>
                    <a:lnTo>
                      <a:pt x="753056" y="169622"/>
                    </a:lnTo>
                    <a:cubicBezTo>
                      <a:pt x="714253" y="130819"/>
                      <a:pt x="714253" y="67906"/>
                      <a:pt x="753056" y="29103"/>
                    </a:cubicBezTo>
                    <a:cubicBezTo>
                      <a:pt x="772458" y="9701"/>
                      <a:pt x="797887" y="0"/>
                      <a:pt x="823316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EAB39E23-D414-4DFF-99C8-41CEB5425647}"/>
                  </a:ext>
                </a:extLst>
              </p:cNvPr>
              <p:cNvGrpSpPr/>
              <p:nvPr/>
            </p:nvGrpSpPr>
            <p:grpSpPr>
              <a:xfrm>
                <a:off x="4667405" y="995127"/>
                <a:ext cx="676761" cy="656389"/>
                <a:chOff x="1868627" y="1808594"/>
                <a:chExt cx="649623" cy="630070"/>
              </a:xfrm>
            </p:grpSpPr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4C18DD33-F571-46B1-91D6-57D06408CF34}"/>
                    </a:ext>
                  </a:extLst>
                </p:cNvPr>
                <p:cNvSpPr/>
                <p:nvPr/>
              </p:nvSpPr>
              <p:spPr bwMode="auto">
                <a:xfrm>
                  <a:off x="1888180" y="1808594"/>
                  <a:ext cx="630070" cy="630070"/>
                </a:xfrm>
                <a:prstGeom prst="ellipse">
                  <a:avLst/>
                </a:prstGeom>
                <a:pattFill prst="dkHorz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D7681807-4BA1-4498-8D66-27598F017468}"/>
                    </a:ext>
                  </a:extLst>
                </p:cNvPr>
                <p:cNvSpPr/>
                <p:nvPr/>
              </p:nvSpPr>
              <p:spPr bwMode="auto">
                <a:xfrm>
                  <a:off x="1868627" y="1808594"/>
                  <a:ext cx="630070" cy="63007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88CBCFB0-7617-4F97-9B31-2BEB7D85260F}"/>
                    </a:ext>
                  </a:extLst>
                </p:cNvPr>
                <p:cNvSpPr/>
                <p:nvPr/>
              </p:nvSpPr>
              <p:spPr bwMode="auto">
                <a:xfrm>
                  <a:off x="1893439" y="1833405"/>
                  <a:ext cx="580448" cy="58044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5821F8E8-B8E9-40A5-B4F9-406444E53396}"/>
                    </a:ext>
                  </a:extLst>
                </p:cNvPr>
                <p:cNvSpPr/>
                <p:nvPr/>
              </p:nvSpPr>
              <p:spPr bwMode="auto">
                <a:xfrm>
                  <a:off x="1987506" y="1942950"/>
                  <a:ext cx="392314" cy="345268"/>
                </a:xfrm>
                <a:custGeom>
                  <a:avLst/>
                  <a:gdLst>
                    <a:gd name="connsiteX0" fmla="*/ 1490661 w 1768474"/>
                    <a:gd name="connsiteY0" fmla="*/ 161085 h 1556397"/>
                    <a:gd name="connsiteX1" fmla="*/ 1384299 w 1768474"/>
                    <a:gd name="connsiteY1" fmla="*/ 267447 h 1556397"/>
                    <a:gd name="connsiteX2" fmla="*/ 1384299 w 1768474"/>
                    <a:gd name="connsiteY2" fmla="*/ 1262643 h 1556397"/>
                    <a:gd name="connsiteX3" fmla="*/ 1490661 w 1768474"/>
                    <a:gd name="connsiteY3" fmla="*/ 1369005 h 1556397"/>
                    <a:gd name="connsiteX4" fmla="*/ 1597023 w 1768474"/>
                    <a:gd name="connsiteY4" fmla="*/ 1262643 h 1556397"/>
                    <a:gd name="connsiteX5" fmla="*/ 1597023 w 1768474"/>
                    <a:gd name="connsiteY5" fmla="*/ 267447 h 1556397"/>
                    <a:gd name="connsiteX6" fmla="*/ 1490661 w 1768474"/>
                    <a:gd name="connsiteY6" fmla="*/ 161085 h 1556397"/>
                    <a:gd name="connsiteX7" fmla="*/ 788986 w 1768474"/>
                    <a:gd name="connsiteY7" fmla="*/ 161085 h 1556397"/>
                    <a:gd name="connsiteX8" fmla="*/ 682624 w 1768474"/>
                    <a:gd name="connsiteY8" fmla="*/ 267447 h 1556397"/>
                    <a:gd name="connsiteX9" fmla="*/ 682624 w 1768474"/>
                    <a:gd name="connsiteY9" fmla="*/ 1262643 h 1556397"/>
                    <a:gd name="connsiteX10" fmla="*/ 788986 w 1768474"/>
                    <a:gd name="connsiteY10" fmla="*/ 1369005 h 1556397"/>
                    <a:gd name="connsiteX11" fmla="*/ 895348 w 1768474"/>
                    <a:gd name="connsiteY11" fmla="*/ 1262643 h 1556397"/>
                    <a:gd name="connsiteX12" fmla="*/ 895348 w 1768474"/>
                    <a:gd name="connsiteY12" fmla="*/ 267447 h 1556397"/>
                    <a:gd name="connsiteX13" fmla="*/ 788986 w 1768474"/>
                    <a:gd name="connsiteY13" fmla="*/ 161085 h 1556397"/>
                    <a:gd name="connsiteX14" fmla="*/ 336550 w 1768474"/>
                    <a:gd name="connsiteY14" fmla="*/ 21726 h 1556397"/>
                    <a:gd name="connsiteX15" fmla="*/ 336550 w 1768474"/>
                    <a:gd name="connsiteY15" fmla="*/ 1241992 h 1556397"/>
                    <a:gd name="connsiteX16" fmla="*/ 439437 w 1768474"/>
                    <a:gd name="connsiteY16" fmla="*/ 1182590 h 1556397"/>
                    <a:gd name="connsiteX17" fmla="*/ 439437 w 1768474"/>
                    <a:gd name="connsiteY17" fmla="*/ 1302688 h 1556397"/>
                    <a:gd name="connsiteX18" fmla="*/ 0 w 1768474"/>
                    <a:gd name="connsiteY18" fmla="*/ 1556397 h 1556397"/>
                    <a:gd name="connsiteX19" fmla="*/ 0 w 1768474"/>
                    <a:gd name="connsiteY19" fmla="*/ 1436299 h 1556397"/>
                    <a:gd name="connsiteX20" fmla="*/ 118478 w 1768474"/>
                    <a:gd name="connsiteY20" fmla="*/ 1367896 h 1556397"/>
                    <a:gd name="connsiteX21" fmla="*/ 118478 w 1768474"/>
                    <a:gd name="connsiteY21" fmla="*/ 228592 h 1556397"/>
                    <a:gd name="connsiteX22" fmla="*/ 0 w 1768474"/>
                    <a:gd name="connsiteY22" fmla="*/ 296995 h 1556397"/>
                    <a:gd name="connsiteX23" fmla="*/ 0 w 1768474"/>
                    <a:gd name="connsiteY23" fmla="*/ 216034 h 1556397"/>
                    <a:gd name="connsiteX24" fmla="*/ 1542003 w 1768474"/>
                    <a:gd name="connsiteY24" fmla="*/ 0 h 1556397"/>
                    <a:gd name="connsiteX25" fmla="*/ 1598799 w 1768474"/>
                    <a:gd name="connsiteY25" fmla="*/ 11467 h 1556397"/>
                    <a:gd name="connsiteX26" fmla="*/ 1768474 w 1768474"/>
                    <a:gd name="connsiteY26" fmla="*/ 267448 h 1556397"/>
                    <a:gd name="connsiteX27" fmla="*/ 1768473 w 1768474"/>
                    <a:gd name="connsiteY27" fmla="*/ 1262643 h 1556397"/>
                    <a:gd name="connsiteX28" fmla="*/ 1762829 w 1768474"/>
                    <a:gd name="connsiteY28" fmla="*/ 1318632 h 1556397"/>
                    <a:gd name="connsiteX29" fmla="*/ 1753901 w 1768474"/>
                    <a:gd name="connsiteY29" fmla="*/ 1347393 h 1556397"/>
                    <a:gd name="connsiteX30" fmla="*/ 1437943 w 1768474"/>
                    <a:gd name="connsiteY30" fmla="*/ 1529812 h 1556397"/>
                    <a:gd name="connsiteX31" fmla="*/ 1382524 w 1768474"/>
                    <a:gd name="connsiteY31" fmla="*/ 1518623 h 1556397"/>
                    <a:gd name="connsiteX32" fmla="*/ 1212848 w 1768474"/>
                    <a:gd name="connsiteY32" fmla="*/ 1262642 h 1556397"/>
                    <a:gd name="connsiteX33" fmla="*/ 1212848 w 1768474"/>
                    <a:gd name="connsiteY33" fmla="*/ 267448 h 1556397"/>
                    <a:gd name="connsiteX34" fmla="*/ 1218492 w 1768474"/>
                    <a:gd name="connsiteY34" fmla="*/ 211459 h 1556397"/>
                    <a:gd name="connsiteX35" fmla="*/ 1227826 w 1768474"/>
                    <a:gd name="connsiteY35" fmla="*/ 181390 h 1556397"/>
                    <a:gd name="connsiteX36" fmla="*/ 840328 w 1768474"/>
                    <a:gd name="connsiteY36" fmla="*/ 0 h 1556397"/>
                    <a:gd name="connsiteX37" fmla="*/ 897124 w 1768474"/>
                    <a:gd name="connsiteY37" fmla="*/ 11467 h 1556397"/>
                    <a:gd name="connsiteX38" fmla="*/ 1066799 w 1768474"/>
                    <a:gd name="connsiteY38" fmla="*/ 267448 h 1556397"/>
                    <a:gd name="connsiteX39" fmla="*/ 1066798 w 1768474"/>
                    <a:gd name="connsiteY39" fmla="*/ 1262643 h 1556397"/>
                    <a:gd name="connsiteX40" fmla="*/ 1061154 w 1768474"/>
                    <a:gd name="connsiteY40" fmla="*/ 1318632 h 1556397"/>
                    <a:gd name="connsiteX41" fmla="*/ 1052226 w 1768474"/>
                    <a:gd name="connsiteY41" fmla="*/ 1347393 h 1556397"/>
                    <a:gd name="connsiteX42" fmla="*/ 736268 w 1768474"/>
                    <a:gd name="connsiteY42" fmla="*/ 1529812 h 1556397"/>
                    <a:gd name="connsiteX43" fmla="*/ 680849 w 1768474"/>
                    <a:gd name="connsiteY43" fmla="*/ 1518623 h 1556397"/>
                    <a:gd name="connsiteX44" fmla="*/ 511173 w 1768474"/>
                    <a:gd name="connsiteY44" fmla="*/ 1262642 h 1556397"/>
                    <a:gd name="connsiteX45" fmla="*/ 511173 w 1768474"/>
                    <a:gd name="connsiteY45" fmla="*/ 267448 h 1556397"/>
                    <a:gd name="connsiteX46" fmla="*/ 516817 w 1768474"/>
                    <a:gd name="connsiteY46" fmla="*/ 211459 h 1556397"/>
                    <a:gd name="connsiteX47" fmla="*/ 526151 w 1768474"/>
                    <a:gd name="connsiteY47" fmla="*/ 181390 h 155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768474" h="1556397">
                      <a:moveTo>
                        <a:pt x="1490661" y="161085"/>
                      </a:moveTo>
                      <a:cubicBezTo>
                        <a:pt x="1431919" y="161085"/>
                        <a:pt x="1384299" y="208705"/>
                        <a:pt x="1384299" y="267447"/>
                      </a:cubicBezTo>
                      <a:lnTo>
                        <a:pt x="1384299" y="1262643"/>
                      </a:lnTo>
                      <a:cubicBezTo>
                        <a:pt x="1384299" y="1321385"/>
                        <a:pt x="1431919" y="1369005"/>
                        <a:pt x="1490661" y="1369005"/>
                      </a:cubicBezTo>
                      <a:cubicBezTo>
                        <a:pt x="1549403" y="1369005"/>
                        <a:pt x="1597023" y="1321385"/>
                        <a:pt x="1597023" y="1262643"/>
                      </a:cubicBezTo>
                      <a:lnTo>
                        <a:pt x="1597023" y="267447"/>
                      </a:lnTo>
                      <a:cubicBezTo>
                        <a:pt x="1597023" y="208705"/>
                        <a:pt x="1549403" y="161085"/>
                        <a:pt x="1490661" y="161085"/>
                      </a:cubicBezTo>
                      <a:close/>
                      <a:moveTo>
                        <a:pt x="788986" y="161085"/>
                      </a:moveTo>
                      <a:cubicBezTo>
                        <a:pt x="730244" y="161085"/>
                        <a:pt x="682624" y="208705"/>
                        <a:pt x="682624" y="267447"/>
                      </a:cubicBezTo>
                      <a:lnTo>
                        <a:pt x="682624" y="1262643"/>
                      </a:lnTo>
                      <a:cubicBezTo>
                        <a:pt x="682624" y="1321385"/>
                        <a:pt x="730244" y="1369005"/>
                        <a:pt x="788986" y="1369005"/>
                      </a:cubicBezTo>
                      <a:cubicBezTo>
                        <a:pt x="847728" y="1369005"/>
                        <a:pt x="895348" y="1321385"/>
                        <a:pt x="895348" y="1262643"/>
                      </a:cubicBezTo>
                      <a:lnTo>
                        <a:pt x="895348" y="267447"/>
                      </a:lnTo>
                      <a:cubicBezTo>
                        <a:pt x="895348" y="208705"/>
                        <a:pt x="847728" y="161085"/>
                        <a:pt x="788986" y="161085"/>
                      </a:cubicBezTo>
                      <a:close/>
                      <a:moveTo>
                        <a:pt x="336550" y="21726"/>
                      </a:moveTo>
                      <a:lnTo>
                        <a:pt x="336550" y="1241992"/>
                      </a:lnTo>
                      <a:lnTo>
                        <a:pt x="439437" y="1182590"/>
                      </a:lnTo>
                      <a:lnTo>
                        <a:pt x="439437" y="1302688"/>
                      </a:lnTo>
                      <a:lnTo>
                        <a:pt x="0" y="1556397"/>
                      </a:lnTo>
                      <a:lnTo>
                        <a:pt x="0" y="1436299"/>
                      </a:lnTo>
                      <a:lnTo>
                        <a:pt x="118478" y="1367896"/>
                      </a:lnTo>
                      <a:lnTo>
                        <a:pt x="118478" y="228592"/>
                      </a:lnTo>
                      <a:lnTo>
                        <a:pt x="0" y="296995"/>
                      </a:lnTo>
                      <a:lnTo>
                        <a:pt x="0" y="216034"/>
                      </a:lnTo>
                      <a:close/>
                      <a:moveTo>
                        <a:pt x="1542003" y="0"/>
                      </a:moveTo>
                      <a:lnTo>
                        <a:pt x="1598799" y="11467"/>
                      </a:lnTo>
                      <a:cubicBezTo>
                        <a:pt x="1698510" y="53641"/>
                        <a:pt x="1768474" y="152374"/>
                        <a:pt x="1768474" y="267448"/>
                      </a:cubicBezTo>
                      <a:cubicBezTo>
                        <a:pt x="1768474" y="599180"/>
                        <a:pt x="1768473" y="930911"/>
                        <a:pt x="1768473" y="1262643"/>
                      </a:cubicBezTo>
                      <a:cubicBezTo>
                        <a:pt x="1768473" y="1281822"/>
                        <a:pt x="1766530" y="1300547"/>
                        <a:pt x="1762829" y="1318632"/>
                      </a:cubicBezTo>
                      <a:lnTo>
                        <a:pt x="1753901" y="1347393"/>
                      </a:lnTo>
                      <a:lnTo>
                        <a:pt x="1437943" y="1529812"/>
                      </a:lnTo>
                      <a:lnTo>
                        <a:pt x="1382524" y="1518623"/>
                      </a:lnTo>
                      <a:cubicBezTo>
                        <a:pt x="1282812" y="1476449"/>
                        <a:pt x="1212848" y="1377716"/>
                        <a:pt x="1212848" y="1262642"/>
                      </a:cubicBezTo>
                      <a:lnTo>
                        <a:pt x="1212848" y="267448"/>
                      </a:lnTo>
                      <a:cubicBezTo>
                        <a:pt x="1212848" y="248269"/>
                        <a:pt x="1214792" y="229544"/>
                        <a:pt x="1218492" y="211459"/>
                      </a:cubicBezTo>
                      <a:lnTo>
                        <a:pt x="1227826" y="181390"/>
                      </a:lnTo>
                      <a:close/>
                      <a:moveTo>
                        <a:pt x="840328" y="0"/>
                      </a:moveTo>
                      <a:lnTo>
                        <a:pt x="897124" y="11467"/>
                      </a:lnTo>
                      <a:cubicBezTo>
                        <a:pt x="996835" y="53641"/>
                        <a:pt x="1066799" y="152374"/>
                        <a:pt x="1066799" y="267448"/>
                      </a:cubicBezTo>
                      <a:cubicBezTo>
                        <a:pt x="1066799" y="599180"/>
                        <a:pt x="1066798" y="930911"/>
                        <a:pt x="1066798" y="1262643"/>
                      </a:cubicBezTo>
                      <a:cubicBezTo>
                        <a:pt x="1066798" y="1281822"/>
                        <a:pt x="1064855" y="1300547"/>
                        <a:pt x="1061154" y="1318632"/>
                      </a:cubicBezTo>
                      <a:lnTo>
                        <a:pt x="1052226" y="1347393"/>
                      </a:lnTo>
                      <a:lnTo>
                        <a:pt x="736268" y="1529812"/>
                      </a:lnTo>
                      <a:lnTo>
                        <a:pt x="680849" y="1518623"/>
                      </a:lnTo>
                      <a:cubicBezTo>
                        <a:pt x="581137" y="1476449"/>
                        <a:pt x="511173" y="1377716"/>
                        <a:pt x="511173" y="1262642"/>
                      </a:cubicBezTo>
                      <a:lnTo>
                        <a:pt x="511173" y="267448"/>
                      </a:lnTo>
                      <a:cubicBezTo>
                        <a:pt x="511173" y="248269"/>
                        <a:pt x="513117" y="229544"/>
                        <a:pt x="516817" y="211459"/>
                      </a:cubicBezTo>
                      <a:lnTo>
                        <a:pt x="526151" y="18139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1" name="四角形: 上の 2 つの角を丸める 151">
                <a:extLst>
                  <a:ext uri="{FF2B5EF4-FFF2-40B4-BE49-F238E27FC236}">
                    <a16:creationId xmlns:a16="http://schemas.microsoft.com/office/drawing/2014/main" id="{854CC312-D505-42C8-8F18-2FDCC417FE58}"/>
                  </a:ext>
                </a:extLst>
              </p:cNvPr>
              <p:cNvSpPr/>
              <p:nvPr/>
            </p:nvSpPr>
            <p:spPr bwMode="auto">
              <a:xfrm rot="18757638">
                <a:off x="5201984" y="1280663"/>
                <a:ext cx="301099" cy="731611"/>
              </a:xfrm>
              <a:custGeom>
                <a:avLst/>
                <a:gdLst>
                  <a:gd name="connsiteX0" fmla="*/ 132873 w 265746"/>
                  <a:gd name="connsiteY0" fmla="*/ 0 h 734659"/>
                  <a:gd name="connsiteX1" fmla="*/ 132873 w 265746"/>
                  <a:gd name="connsiteY1" fmla="*/ 0 h 734659"/>
                  <a:gd name="connsiteX2" fmla="*/ 265746 w 265746"/>
                  <a:gd name="connsiteY2" fmla="*/ 132873 h 734659"/>
                  <a:gd name="connsiteX3" fmla="*/ 265746 w 265746"/>
                  <a:gd name="connsiteY3" fmla="*/ 734659 h 734659"/>
                  <a:gd name="connsiteX4" fmla="*/ 265746 w 265746"/>
                  <a:gd name="connsiteY4" fmla="*/ 734659 h 734659"/>
                  <a:gd name="connsiteX5" fmla="*/ 0 w 265746"/>
                  <a:gd name="connsiteY5" fmla="*/ 734659 h 734659"/>
                  <a:gd name="connsiteX6" fmla="*/ 0 w 265746"/>
                  <a:gd name="connsiteY6" fmla="*/ 734659 h 734659"/>
                  <a:gd name="connsiteX7" fmla="*/ 0 w 265746"/>
                  <a:gd name="connsiteY7" fmla="*/ 132873 h 734659"/>
                  <a:gd name="connsiteX8" fmla="*/ 132873 w 265746"/>
                  <a:gd name="connsiteY8" fmla="*/ 0 h 734659"/>
                  <a:gd name="connsiteX0" fmla="*/ 162839 w 295712"/>
                  <a:gd name="connsiteY0" fmla="*/ 0 h 734659"/>
                  <a:gd name="connsiteX1" fmla="*/ 162839 w 295712"/>
                  <a:gd name="connsiteY1" fmla="*/ 0 h 734659"/>
                  <a:gd name="connsiteX2" fmla="*/ 295712 w 295712"/>
                  <a:gd name="connsiteY2" fmla="*/ 132873 h 734659"/>
                  <a:gd name="connsiteX3" fmla="*/ 295712 w 295712"/>
                  <a:gd name="connsiteY3" fmla="*/ 734659 h 734659"/>
                  <a:gd name="connsiteX4" fmla="*/ 295712 w 295712"/>
                  <a:gd name="connsiteY4" fmla="*/ 734659 h 734659"/>
                  <a:gd name="connsiteX5" fmla="*/ 29966 w 295712"/>
                  <a:gd name="connsiteY5" fmla="*/ 734659 h 734659"/>
                  <a:gd name="connsiteX6" fmla="*/ 0 w 295712"/>
                  <a:gd name="connsiteY6" fmla="*/ 731611 h 734659"/>
                  <a:gd name="connsiteX7" fmla="*/ 29966 w 295712"/>
                  <a:gd name="connsiteY7" fmla="*/ 132873 h 734659"/>
                  <a:gd name="connsiteX8" fmla="*/ 162839 w 295712"/>
                  <a:gd name="connsiteY8" fmla="*/ 0 h 734659"/>
                  <a:gd name="connsiteX0" fmla="*/ 162839 w 295712"/>
                  <a:gd name="connsiteY0" fmla="*/ 0 h 871845"/>
                  <a:gd name="connsiteX1" fmla="*/ 162839 w 295712"/>
                  <a:gd name="connsiteY1" fmla="*/ 0 h 871845"/>
                  <a:gd name="connsiteX2" fmla="*/ 295712 w 295712"/>
                  <a:gd name="connsiteY2" fmla="*/ 132873 h 871845"/>
                  <a:gd name="connsiteX3" fmla="*/ 295712 w 295712"/>
                  <a:gd name="connsiteY3" fmla="*/ 734659 h 871845"/>
                  <a:gd name="connsiteX4" fmla="*/ 295712 w 295712"/>
                  <a:gd name="connsiteY4" fmla="*/ 734659 h 871845"/>
                  <a:gd name="connsiteX5" fmla="*/ 158310 w 295712"/>
                  <a:gd name="connsiteY5" fmla="*/ 871845 h 871845"/>
                  <a:gd name="connsiteX6" fmla="*/ 0 w 295712"/>
                  <a:gd name="connsiteY6" fmla="*/ 731611 h 871845"/>
                  <a:gd name="connsiteX7" fmla="*/ 29966 w 295712"/>
                  <a:gd name="connsiteY7" fmla="*/ 132873 h 871845"/>
                  <a:gd name="connsiteX8" fmla="*/ 162839 w 295712"/>
                  <a:gd name="connsiteY8" fmla="*/ 0 h 871845"/>
                  <a:gd name="connsiteX0" fmla="*/ 158310 w 295712"/>
                  <a:gd name="connsiteY0" fmla="*/ 871845 h 963285"/>
                  <a:gd name="connsiteX1" fmla="*/ 0 w 295712"/>
                  <a:gd name="connsiteY1" fmla="*/ 731611 h 963285"/>
                  <a:gd name="connsiteX2" fmla="*/ 29966 w 295712"/>
                  <a:gd name="connsiteY2" fmla="*/ 132873 h 963285"/>
                  <a:gd name="connsiteX3" fmla="*/ 162839 w 295712"/>
                  <a:gd name="connsiteY3" fmla="*/ 0 h 963285"/>
                  <a:gd name="connsiteX4" fmla="*/ 162839 w 295712"/>
                  <a:gd name="connsiteY4" fmla="*/ 0 h 963285"/>
                  <a:gd name="connsiteX5" fmla="*/ 295712 w 295712"/>
                  <a:gd name="connsiteY5" fmla="*/ 132873 h 963285"/>
                  <a:gd name="connsiteX6" fmla="*/ 295712 w 295712"/>
                  <a:gd name="connsiteY6" fmla="*/ 734659 h 963285"/>
                  <a:gd name="connsiteX7" fmla="*/ 295712 w 295712"/>
                  <a:gd name="connsiteY7" fmla="*/ 734659 h 963285"/>
                  <a:gd name="connsiteX8" fmla="*/ 249750 w 295712"/>
                  <a:gd name="connsiteY8" fmla="*/ 963285 h 963285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984068"/>
                  <a:gd name="connsiteX1" fmla="*/ 29966 w 295712"/>
                  <a:gd name="connsiteY1" fmla="*/ 132873 h 984068"/>
                  <a:gd name="connsiteX2" fmla="*/ 162839 w 295712"/>
                  <a:gd name="connsiteY2" fmla="*/ 0 h 984068"/>
                  <a:gd name="connsiteX3" fmla="*/ 162839 w 295712"/>
                  <a:gd name="connsiteY3" fmla="*/ 0 h 984068"/>
                  <a:gd name="connsiteX4" fmla="*/ 295712 w 295712"/>
                  <a:gd name="connsiteY4" fmla="*/ 132873 h 984068"/>
                  <a:gd name="connsiteX5" fmla="*/ 295712 w 295712"/>
                  <a:gd name="connsiteY5" fmla="*/ 734659 h 984068"/>
                  <a:gd name="connsiteX6" fmla="*/ 295712 w 295712"/>
                  <a:gd name="connsiteY6" fmla="*/ 734659 h 984068"/>
                  <a:gd name="connsiteX7" fmla="*/ 249750 w 295712"/>
                  <a:gd name="connsiteY7" fmla="*/ 963285 h 984068"/>
                  <a:gd name="connsiteX8" fmla="*/ 241154 w 295712"/>
                  <a:gd name="connsiteY8" fmla="*/ 975160 h 984068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6" fmla="*/ 295712 w 295712"/>
                  <a:gd name="connsiteY6" fmla="*/ 734659 h 734659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0" fmla="*/ 0 w 301099"/>
                  <a:gd name="connsiteY0" fmla="*/ 731611 h 731611"/>
                  <a:gd name="connsiteX1" fmla="*/ 29966 w 301099"/>
                  <a:gd name="connsiteY1" fmla="*/ 132873 h 731611"/>
                  <a:gd name="connsiteX2" fmla="*/ 162839 w 301099"/>
                  <a:gd name="connsiteY2" fmla="*/ 0 h 731611"/>
                  <a:gd name="connsiteX3" fmla="*/ 162839 w 301099"/>
                  <a:gd name="connsiteY3" fmla="*/ 0 h 731611"/>
                  <a:gd name="connsiteX4" fmla="*/ 295712 w 301099"/>
                  <a:gd name="connsiteY4" fmla="*/ 132873 h 731611"/>
                  <a:gd name="connsiteX5" fmla="*/ 301099 w 301099"/>
                  <a:gd name="connsiteY5" fmla="*/ 562633 h 73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99" h="731611">
                    <a:moveTo>
                      <a:pt x="0" y="731611"/>
                    </a:moveTo>
                    <a:cubicBezTo>
                      <a:pt x="0" y="531016"/>
                      <a:pt x="29966" y="333468"/>
                      <a:pt x="29966" y="132873"/>
                    </a:cubicBezTo>
                    <a:cubicBezTo>
                      <a:pt x="29966" y="59489"/>
                      <a:pt x="89455" y="0"/>
                      <a:pt x="162839" y="0"/>
                    </a:cubicBezTo>
                    <a:lnTo>
                      <a:pt x="162839" y="0"/>
                    </a:lnTo>
                    <a:cubicBezTo>
                      <a:pt x="236223" y="0"/>
                      <a:pt x="295712" y="59489"/>
                      <a:pt x="295712" y="132873"/>
                    </a:cubicBezTo>
                    <a:cubicBezTo>
                      <a:pt x="297508" y="276126"/>
                      <a:pt x="299303" y="419380"/>
                      <a:pt x="301099" y="562633"/>
                    </a:cubicBezTo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8" name="円: 塗りつぶしなし 137">
              <a:extLst>
                <a:ext uri="{FF2B5EF4-FFF2-40B4-BE49-F238E27FC236}">
                  <a16:creationId xmlns:a16="http://schemas.microsoft.com/office/drawing/2014/main" id="{A9EC350F-36EC-49C6-95FC-5159975D5C21}"/>
                </a:ext>
              </a:extLst>
            </p:cNvPr>
            <p:cNvSpPr/>
            <p:nvPr/>
          </p:nvSpPr>
          <p:spPr bwMode="auto">
            <a:xfrm>
              <a:off x="4033750" y="2802593"/>
              <a:ext cx="3488820" cy="3488820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634E585-1F06-412A-8934-A78550E7D374}"/>
              </a:ext>
            </a:extLst>
          </p:cNvPr>
          <p:cNvGrpSpPr/>
          <p:nvPr/>
        </p:nvGrpSpPr>
        <p:grpSpPr>
          <a:xfrm>
            <a:off x="3804469" y="3900956"/>
            <a:ext cx="2349590" cy="2349586"/>
            <a:chOff x="7776195" y="2738779"/>
            <a:chExt cx="3623931" cy="3623927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427A00ED-63DC-432E-8E20-4846ED3BFB51}"/>
                </a:ext>
              </a:extLst>
            </p:cNvPr>
            <p:cNvGrpSpPr/>
            <p:nvPr/>
          </p:nvGrpSpPr>
          <p:grpSpPr>
            <a:xfrm>
              <a:off x="7776195" y="2738779"/>
              <a:ext cx="3623931" cy="3623927"/>
              <a:chOff x="5037175" y="2753925"/>
              <a:chExt cx="1629386" cy="1629384"/>
            </a:xfrm>
          </p:grpSpPr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37C295EB-A90A-450D-91E9-3B6B9405B941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215E2E3F-4075-4394-974B-D4D5A62A79FF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C55581C-579F-4659-82DB-CC180A47C5E3}"/>
                </a:ext>
              </a:extLst>
            </p:cNvPr>
            <p:cNvGrpSpPr/>
            <p:nvPr/>
          </p:nvGrpSpPr>
          <p:grpSpPr>
            <a:xfrm>
              <a:off x="8624280" y="3282481"/>
              <a:ext cx="1999349" cy="2906046"/>
              <a:chOff x="5064578" y="3776663"/>
              <a:chExt cx="1516810" cy="2204677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7ED3D745-A900-4FC8-8ECA-413FA987A150}"/>
                  </a:ext>
                </a:extLst>
              </p:cNvPr>
              <p:cNvSpPr/>
              <p:nvPr/>
            </p:nvSpPr>
            <p:spPr bwMode="auto">
              <a:xfrm>
                <a:off x="5449106" y="4226791"/>
                <a:ext cx="1132282" cy="1754549"/>
              </a:xfrm>
              <a:custGeom>
                <a:avLst/>
                <a:gdLst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1800 w 1132282"/>
                  <a:gd name="connsiteY30" fmla="*/ 548466 h 1817176"/>
                  <a:gd name="connsiteX31" fmla="*/ 527036 w 1132282"/>
                  <a:gd name="connsiteY31" fmla="*/ 508378 h 1817176"/>
                  <a:gd name="connsiteX32" fmla="*/ 661289 w 1132282"/>
                  <a:gd name="connsiteY32" fmla="*/ 583426 h 1817176"/>
                  <a:gd name="connsiteX33" fmla="*/ 714224 w 1132282"/>
                  <a:gd name="connsiteY33" fmla="*/ 560056 h 1817176"/>
                  <a:gd name="connsiteX34" fmla="*/ 831834 w 1132282"/>
                  <a:gd name="connsiteY34" fmla="*/ 356350 h 1817176"/>
                  <a:gd name="connsiteX35" fmla="*/ 816557 w 1132282"/>
                  <a:gd name="connsiteY35" fmla="*/ 341073 h 1817176"/>
                  <a:gd name="connsiteX36" fmla="*/ 794731 w 1132282"/>
                  <a:gd name="connsiteY36" fmla="*/ 233424 h 1817176"/>
                  <a:gd name="connsiteX37" fmla="*/ 803561 w 1132282"/>
                  <a:gd name="connsiteY37" fmla="*/ 220126 h 1817176"/>
                  <a:gd name="connsiteX38" fmla="*/ 753056 w 1132282"/>
                  <a:gd name="connsiteY38" fmla="*/ 169622 h 1817176"/>
                  <a:gd name="connsiteX39" fmla="*/ 753056 w 1132282"/>
                  <a:gd name="connsiteY39" fmla="*/ 29103 h 1817176"/>
                  <a:gd name="connsiteX40" fmla="*/ 823316 w 1132282"/>
                  <a:gd name="connsiteY40" fmla="*/ 0 h 1817176"/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7036 w 1132282"/>
                  <a:gd name="connsiteY30" fmla="*/ 508378 h 1817176"/>
                  <a:gd name="connsiteX31" fmla="*/ 661289 w 1132282"/>
                  <a:gd name="connsiteY31" fmla="*/ 583426 h 1817176"/>
                  <a:gd name="connsiteX32" fmla="*/ 714224 w 1132282"/>
                  <a:gd name="connsiteY32" fmla="*/ 560056 h 1817176"/>
                  <a:gd name="connsiteX33" fmla="*/ 831834 w 1132282"/>
                  <a:gd name="connsiteY33" fmla="*/ 356350 h 1817176"/>
                  <a:gd name="connsiteX34" fmla="*/ 816557 w 1132282"/>
                  <a:gd name="connsiteY34" fmla="*/ 341073 h 1817176"/>
                  <a:gd name="connsiteX35" fmla="*/ 794731 w 1132282"/>
                  <a:gd name="connsiteY35" fmla="*/ 233424 h 1817176"/>
                  <a:gd name="connsiteX36" fmla="*/ 803561 w 1132282"/>
                  <a:gd name="connsiteY36" fmla="*/ 220126 h 1817176"/>
                  <a:gd name="connsiteX37" fmla="*/ 753056 w 1132282"/>
                  <a:gd name="connsiteY37" fmla="*/ 169622 h 1817176"/>
                  <a:gd name="connsiteX38" fmla="*/ 753056 w 1132282"/>
                  <a:gd name="connsiteY38" fmla="*/ 29103 h 1817176"/>
                  <a:gd name="connsiteX39" fmla="*/ 823316 w 1132282"/>
                  <a:gd name="connsiteY39" fmla="*/ 0 h 1817176"/>
                  <a:gd name="connsiteX0" fmla="*/ 823316 w 1132282"/>
                  <a:gd name="connsiteY0" fmla="*/ 0 h 1754549"/>
                  <a:gd name="connsiteX1" fmla="*/ 893575 w 1132282"/>
                  <a:gd name="connsiteY1" fmla="*/ 29103 h 1754549"/>
                  <a:gd name="connsiteX2" fmla="*/ 952486 w 1132282"/>
                  <a:gd name="connsiteY2" fmla="*/ 88015 h 1754549"/>
                  <a:gd name="connsiteX3" fmla="*/ 970220 w 1132282"/>
                  <a:gd name="connsiteY3" fmla="*/ 112067 h 1754549"/>
                  <a:gd name="connsiteX4" fmla="*/ 976406 w 1132282"/>
                  <a:gd name="connsiteY4" fmla="*/ 129706 h 1754549"/>
                  <a:gd name="connsiteX5" fmla="*/ 982578 w 1132282"/>
                  <a:gd name="connsiteY5" fmla="*/ 136703 h 1754549"/>
                  <a:gd name="connsiteX6" fmla="*/ 1052360 w 1132282"/>
                  <a:gd name="connsiteY6" fmla="*/ 257570 h 1754549"/>
                  <a:gd name="connsiteX7" fmla="*/ 1059746 w 1132282"/>
                  <a:gd name="connsiteY7" fmla="*/ 279536 h 1754549"/>
                  <a:gd name="connsiteX8" fmla="*/ 1065380 w 1132282"/>
                  <a:gd name="connsiteY8" fmla="*/ 291081 h 1754549"/>
                  <a:gd name="connsiteX9" fmla="*/ 1068029 w 1132282"/>
                  <a:gd name="connsiteY9" fmla="*/ 329080 h 1754549"/>
                  <a:gd name="connsiteX10" fmla="*/ 1064397 w 1132282"/>
                  <a:gd name="connsiteY10" fmla="*/ 339882 h 1754549"/>
                  <a:gd name="connsiteX11" fmla="*/ 1115860 w 1132282"/>
                  <a:gd name="connsiteY11" fmla="*/ 429020 h 1754549"/>
                  <a:gd name="connsiteX12" fmla="*/ 1123245 w 1132282"/>
                  <a:gd name="connsiteY12" fmla="*/ 450983 h 1754549"/>
                  <a:gd name="connsiteX13" fmla="*/ 1128881 w 1132282"/>
                  <a:gd name="connsiteY13" fmla="*/ 462532 h 1754549"/>
                  <a:gd name="connsiteX14" fmla="*/ 1118954 w 1132282"/>
                  <a:gd name="connsiteY14" fmla="*/ 537929 h 1754549"/>
                  <a:gd name="connsiteX15" fmla="*/ 1086703 w 1132282"/>
                  <a:gd name="connsiteY15" fmla="*/ 593789 h 1754549"/>
                  <a:gd name="connsiteX16" fmla="*/ 1099218 w 1132282"/>
                  <a:gd name="connsiteY16" fmla="*/ 619435 h 1754549"/>
                  <a:gd name="connsiteX17" fmla="*/ 1089459 w 1132282"/>
                  <a:gd name="connsiteY17" fmla="*/ 693558 h 1754549"/>
                  <a:gd name="connsiteX18" fmla="*/ 945143 w 1132282"/>
                  <a:gd name="connsiteY18" fmla="*/ 943522 h 1754549"/>
                  <a:gd name="connsiteX19" fmla="*/ 931886 w 1132282"/>
                  <a:gd name="connsiteY19" fmla="*/ 958552 h 1754549"/>
                  <a:gd name="connsiteX20" fmla="*/ 932988 w 1132282"/>
                  <a:gd name="connsiteY20" fmla="*/ 959654 h 1754549"/>
                  <a:gd name="connsiteX21" fmla="*/ 569190 w 1132282"/>
                  <a:gd name="connsiteY21" fmla="*/ 1323452 h 1754549"/>
                  <a:gd name="connsiteX22" fmla="*/ 516885 w 1132282"/>
                  <a:gd name="connsiteY22" fmla="*/ 1366177 h 1754549"/>
                  <a:gd name="connsiteX23" fmla="*/ 495768 w 1132282"/>
                  <a:gd name="connsiteY23" fmla="*/ 1377290 h 1754549"/>
                  <a:gd name="connsiteX24" fmla="*/ 602405 w 1132282"/>
                  <a:gd name="connsiteY24" fmla="*/ 1698029 h 1754549"/>
                  <a:gd name="connsiteX25" fmla="*/ 148105 w 1132282"/>
                  <a:gd name="connsiteY25" fmla="*/ 1754549 h 1754549"/>
                  <a:gd name="connsiteX26" fmla="*/ 39564 w 1132282"/>
                  <a:gd name="connsiteY26" fmla="*/ 1241944 h 1754549"/>
                  <a:gd name="connsiteX27" fmla="*/ 24414 w 1132282"/>
                  <a:gd name="connsiteY27" fmla="*/ 1213153 h 1754549"/>
                  <a:gd name="connsiteX28" fmla="*/ 97657 w 1132282"/>
                  <a:gd name="connsiteY28" fmla="*/ 851919 h 1754549"/>
                  <a:gd name="connsiteX29" fmla="*/ 461456 w 1132282"/>
                  <a:gd name="connsiteY29" fmla="*/ 488122 h 1754549"/>
                  <a:gd name="connsiteX30" fmla="*/ 527036 w 1132282"/>
                  <a:gd name="connsiteY30" fmla="*/ 508378 h 1754549"/>
                  <a:gd name="connsiteX31" fmla="*/ 661289 w 1132282"/>
                  <a:gd name="connsiteY31" fmla="*/ 583426 h 1754549"/>
                  <a:gd name="connsiteX32" fmla="*/ 714224 w 1132282"/>
                  <a:gd name="connsiteY32" fmla="*/ 560056 h 1754549"/>
                  <a:gd name="connsiteX33" fmla="*/ 831834 w 1132282"/>
                  <a:gd name="connsiteY33" fmla="*/ 356350 h 1754549"/>
                  <a:gd name="connsiteX34" fmla="*/ 816557 w 1132282"/>
                  <a:gd name="connsiteY34" fmla="*/ 341073 h 1754549"/>
                  <a:gd name="connsiteX35" fmla="*/ 794731 w 1132282"/>
                  <a:gd name="connsiteY35" fmla="*/ 233424 h 1754549"/>
                  <a:gd name="connsiteX36" fmla="*/ 803561 w 1132282"/>
                  <a:gd name="connsiteY36" fmla="*/ 220126 h 1754549"/>
                  <a:gd name="connsiteX37" fmla="*/ 753056 w 1132282"/>
                  <a:gd name="connsiteY37" fmla="*/ 169622 h 1754549"/>
                  <a:gd name="connsiteX38" fmla="*/ 753056 w 1132282"/>
                  <a:gd name="connsiteY38" fmla="*/ 29103 h 1754549"/>
                  <a:gd name="connsiteX39" fmla="*/ 823316 w 1132282"/>
                  <a:gd name="connsiteY39" fmla="*/ 0 h 1754549"/>
                  <a:gd name="connsiteX0" fmla="*/ 823316 w 1132282"/>
                  <a:gd name="connsiteY0" fmla="*/ 0 h 1754549"/>
                  <a:gd name="connsiteX1" fmla="*/ 893575 w 1132282"/>
                  <a:gd name="connsiteY1" fmla="*/ 29103 h 1754549"/>
                  <a:gd name="connsiteX2" fmla="*/ 952486 w 1132282"/>
                  <a:gd name="connsiteY2" fmla="*/ 88015 h 1754549"/>
                  <a:gd name="connsiteX3" fmla="*/ 970220 w 1132282"/>
                  <a:gd name="connsiteY3" fmla="*/ 112067 h 1754549"/>
                  <a:gd name="connsiteX4" fmla="*/ 976406 w 1132282"/>
                  <a:gd name="connsiteY4" fmla="*/ 129706 h 1754549"/>
                  <a:gd name="connsiteX5" fmla="*/ 982578 w 1132282"/>
                  <a:gd name="connsiteY5" fmla="*/ 136703 h 1754549"/>
                  <a:gd name="connsiteX6" fmla="*/ 1052360 w 1132282"/>
                  <a:gd name="connsiteY6" fmla="*/ 257570 h 1754549"/>
                  <a:gd name="connsiteX7" fmla="*/ 1059746 w 1132282"/>
                  <a:gd name="connsiteY7" fmla="*/ 279536 h 1754549"/>
                  <a:gd name="connsiteX8" fmla="*/ 1065380 w 1132282"/>
                  <a:gd name="connsiteY8" fmla="*/ 291081 h 1754549"/>
                  <a:gd name="connsiteX9" fmla="*/ 1068029 w 1132282"/>
                  <a:gd name="connsiteY9" fmla="*/ 329080 h 1754549"/>
                  <a:gd name="connsiteX10" fmla="*/ 1064397 w 1132282"/>
                  <a:gd name="connsiteY10" fmla="*/ 339882 h 1754549"/>
                  <a:gd name="connsiteX11" fmla="*/ 1115860 w 1132282"/>
                  <a:gd name="connsiteY11" fmla="*/ 429020 h 1754549"/>
                  <a:gd name="connsiteX12" fmla="*/ 1123245 w 1132282"/>
                  <a:gd name="connsiteY12" fmla="*/ 450983 h 1754549"/>
                  <a:gd name="connsiteX13" fmla="*/ 1128881 w 1132282"/>
                  <a:gd name="connsiteY13" fmla="*/ 462532 h 1754549"/>
                  <a:gd name="connsiteX14" fmla="*/ 1118954 w 1132282"/>
                  <a:gd name="connsiteY14" fmla="*/ 537929 h 1754549"/>
                  <a:gd name="connsiteX15" fmla="*/ 1086703 w 1132282"/>
                  <a:gd name="connsiteY15" fmla="*/ 593789 h 1754549"/>
                  <a:gd name="connsiteX16" fmla="*/ 1099218 w 1132282"/>
                  <a:gd name="connsiteY16" fmla="*/ 619435 h 1754549"/>
                  <a:gd name="connsiteX17" fmla="*/ 1089459 w 1132282"/>
                  <a:gd name="connsiteY17" fmla="*/ 693558 h 1754549"/>
                  <a:gd name="connsiteX18" fmla="*/ 945143 w 1132282"/>
                  <a:gd name="connsiteY18" fmla="*/ 943522 h 1754549"/>
                  <a:gd name="connsiteX19" fmla="*/ 931886 w 1132282"/>
                  <a:gd name="connsiteY19" fmla="*/ 958552 h 1754549"/>
                  <a:gd name="connsiteX20" fmla="*/ 932988 w 1132282"/>
                  <a:gd name="connsiteY20" fmla="*/ 959654 h 1754549"/>
                  <a:gd name="connsiteX21" fmla="*/ 569190 w 1132282"/>
                  <a:gd name="connsiteY21" fmla="*/ 1323452 h 1754549"/>
                  <a:gd name="connsiteX22" fmla="*/ 516885 w 1132282"/>
                  <a:gd name="connsiteY22" fmla="*/ 1366177 h 1754549"/>
                  <a:gd name="connsiteX23" fmla="*/ 495768 w 1132282"/>
                  <a:gd name="connsiteY23" fmla="*/ 1377290 h 1754549"/>
                  <a:gd name="connsiteX24" fmla="*/ 602405 w 1132282"/>
                  <a:gd name="connsiteY24" fmla="*/ 1726934 h 1754549"/>
                  <a:gd name="connsiteX25" fmla="*/ 148105 w 1132282"/>
                  <a:gd name="connsiteY25" fmla="*/ 1754549 h 1754549"/>
                  <a:gd name="connsiteX26" fmla="*/ 39564 w 1132282"/>
                  <a:gd name="connsiteY26" fmla="*/ 1241944 h 1754549"/>
                  <a:gd name="connsiteX27" fmla="*/ 24414 w 1132282"/>
                  <a:gd name="connsiteY27" fmla="*/ 1213153 h 1754549"/>
                  <a:gd name="connsiteX28" fmla="*/ 97657 w 1132282"/>
                  <a:gd name="connsiteY28" fmla="*/ 851919 h 1754549"/>
                  <a:gd name="connsiteX29" fmla="*/ 461456 w 1132282"/>
                  <a:gd name="connsiteY29" fmla="*/ 488122 h 1754549"/>
                  <a:gd name="connsiteX30" fmla="*/ 527036 w 1132282"/>
                  <a:gd name="connsiteY30" fmla="*/ 508378 h 1754549"/>
                  <a:gd name="connsiteX31" fmla="*/ 661289 w 1132282"/>
                  <a:gd name="connsiteY31" fmla="*/ 583426 h 1754549"/>
                  <a:gd name="connsiteX32" fmla="*/ 714224 w 1132282"/>
                  <a:gd name="connsiteY32" fmla="*/ 560056 h 1754549"/>
                  <a:gd name="connsiteX33" fmla="*/ 831834 w 1132282"/>
                  <a:gd name="connsiteY33" fmla="*/ 356350 h 1754549"/>
                  <a:gd name="connsiteX34" fmla="*/ 816557 w 1132282"/>
                  <a:gd name="connsiteY34" fmla="*/ 341073 h 1754549"/>
                  <a:gd name="connsiteX35" fmla="*/ 794731 w 1132282"/>
                  <a:gd name="connsiteY35" fmla="*/ 233424 h 1754549"/>
                  <a:gd name="connsiteX36" fmla="*/ 803561 w 1132282"/>
                  <a:gd name="connsiteY36" fmla="*/ 220126 h 1754549"/>
                  <a:gd name="connsiteX37" fmla="*/ 753056 w 1132282"/>
                  <a:gd name="connsiteY37" fmla="*/ 169622 h 1754549"/>
                  <a:gd name="connsiteX38" fmla="*/ 753056 w 1132282"/>
                  <a:gd name="connsiteY38" fmla="*/ 29103 h 1754549"/>
                  <a:gd name="connsiteX39" fmla="*/ 823316 w 1132282"/>
                  <a:gd name="connsiteY39" fmla="*/ 0 h 175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32282" h="1754549">
                    <a:moveTo>
                      <a:pt x="823316" y="0"/>
                    </a:moveTo>
                    <a:cubicBezTo>
                      <a:pt x="848745" y="0"/>
                      <a:pt x="874174" y="9701"/>
                      <a:pt x="893575" y="29103"/>
                    </a:cubicBezTo>
                    <a:lnTo>
                      <a:pt x="952486" y="88015"/>
                    </a:lnTo>
                    <a:cubicBezTo>
                      <a:pt x="959762" y="95291"/>
                      <a:pt x="965673" y="103414"/>
                      <a:pt x="970220" y="112067"/>
                    </a:cubicBezTo>
                    <a:lnTo>
                      <a:pt x="976406" y="129706"/>
                    </a:lnTo>
                    <a:lnTo>
                      <a:pt x="982578" y="136703"/>
                    </a:lnTo>
                    <a:lnTo>
                      <a:pt x="1052360" y="257570"/>
                    </a:lnTo>
                    <a:lnTo>
                      <a:pt x="1059746" y="279536"/>
                    </a:lnTo>
                    <a:lnTo>
                      <a:pt x="1065380" y="291081"/>
                    </a:lnTo>
                    <a:cubicBezTo>
                      <a:pt x="1068671" y="303362"/>
                      <a:pt x="1069619" y="316271"/>
                      <a:pt x="1068029" y="329080"/>
                    </a:cubicBezTo>
                    <a:lnTo>
                      <a:pt x="1064397" y="339882"/>
                    </a:lnTo>
                    <a:lnTo>
                      <a:pt x="1115860" y="429020"/>
                    </a:lnTo>
                    <a:lnTo>
                      <a:pt x="1123245" y="450983"/>
                    </a:lnTo>
                    <a:lnTo>
                      <a:pt x="1128881" y="462532"/>
                    </a:lnTo>
                    <a:cubicBezTo>
                      <a:pt x="1135462" y="487094"/>
                      <a:pt x="1132673" y="514167"/>
                      <a:pt x="1118954" y="537929"/>
                    </a:cubicBezTo>
                    <a:lnTo>
                      <a:pt x="1086703" y="593789"/>
                    </a:lnTo>
                    <a:lnTo>
                      <a:pt x="1099218" y="619435"/>
                    </a:lnTo>
                    <a:cubicBezTo>
                      <a:pt x="1105688" y="643582"/>
                      <a:pt x="1102947" y="670198"/>
                      <a:pt x="1089459" y="693558"/>
                    </a:cubicBezTo>
                    <a:lnTo>
                      <a:pt x="945143" y="943522"/>
                    </a:lnTo>
                    <a:lnTo>
                      <a:pt x="931886" y="958552"/>
                    </a:lnTo>
                    <a:lnTo>
                      <a:pt x="932988" y="959654"/>
                    </a:lnTo>
                    <a:lnTo>
                      <a:pt x="569190" y="1323452"/>
                    </a:lnTo>
                    <a:cubicBezTo>
                      <a:pt x="552914" y="1339728"/>
                      <a:pt x="535373" y="1353970"/>
                      <a:pt x="516885" y="1366177"/>
                    </a:cubicBezTo>
                    <a:lnTo>
                      <a:pt x="495768" y="1377290"/>
                    </a:lnTo>
                    <a:lnTo>
                      <a:pt x="602405" y="1726934"/>
                    </a:lnTo>
                    <a:lnTo>
                      <a:pt x="148105" y="1754549"/>
                    </a:lnTo>
                    <a:lnTo>
                      <a:pt x="39564" y="1241944"/>
                    </a:lnTo>
                    <a:lnTo>
                      <a:pt x="24414" y="1213153"/>
                    </a:lnTo>
                    <a:cubicBezTo>
                      <a:pt x="-24415" y="1092742"/>
                      <a:pt x="-1" y="949577"/>
                      <a:pt x="97657" y="851919"/>
                    </a:cubicBezTo>
                    <a:lnTo>
                      <a:pt x="461456" y="488122"/>
                    </a:lnTo>
                    <a:lnTo>
                      <a:pt x="527036" y="508378"/>
                    </a:lnTo>
                    <a:cubicBezTo>
                      <a:pt x="555952" y="568226"/>
                      <a:pt x="606769" y="594868"/>
                      <a:pt x="661289" y="583426"/>
                    </a:cubicBezTo>
                    <a:lnTo>
                      <a:pt x="714224" y="560056"/>
                    </a:lnTo>
                    <a:lnTo>
                      <a:pt x="831834" y="356350"/>
                    </a:lnTo>
                    <a:lnTo>
                      <a:pt x="816557" y="341073"/>
                    </a:lnTo>
                    <a:cubicBezTo>
                      <a:pt x="787455" y="311971"/>
                      <a:pt x="780179" y="269307"/>
                      <a:pt x="794731" y="233424"/>
                    </a:cubicBezTo>
                    <a:lnTo>
                      <a:pt x="803561" y="220126"/>
                    </a:lnTo>
                    <a:lnTo>
                      <a:pt x="753056" y="169622"/>
                    </a:lnTo>
                    <a:cubicBezTo>
                      <a:pt x="714253" y="130819"/>
                      <a:pt x="714253" y="67906"/>
                      <a:pt x="753056" y="29103"/>
                    </a:cubicBezTo>
                    <a:cubicBezTo>
                      <a:pt x="772458" y="9701"/>
                      <a:pt x="797887" y="0"/>
                      <a:pt x="823316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7A762559-890F-4B26-8C06-BF00FD4F5710}"/>
                  </a:ext>
                </a:extLst>
              </p:cNvPr>
              <p:cNvSpPr/>
              <p:nvPr/>
            </p:nvSpPr>
            <p:spPr bwMode="auto">
              <a:xfrm>
                <a:off x="5064578" y="3776663"/>
                <a:ext cx="810868" cy="913536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A51724DE-C6DF-4F1B-8378-F68F3AA96DDD}"/>
                  </a:ext>
                </a:extLst>
              </p:cNvPr>
              <p:cNvSpPr/>
              <p:nvPr/>
            </p:nvSpPr>
            <p:spPr bwMode="auto">
              <a:xfrm>
                <a:off x="5116966" y="3776663"/>
                <a:ext cx="810868" cy="91353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F68AC4CA-2FDB-4D8A-8D3E-942B85707B38}"/>
                  </a:ext>
                </a:extLst>
              </p:cNvPr>
              <p:cNvSpPr/>
              <p:nvPr/>
            </p:nvSpPr>
            <p:spPr bwMode="auto">
              <a:xfrm>
                <a:off x="5224166" y="3876675"/>
                <a:ext cx="633324" cy="713512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BCD7ACCE-9D9F-48F4-B2D3-3CE876EAA102}"/>
                  </a:ext>
                </a:extLst>
              </p:cNvPr>
              <p:cNvGrpSpPr/>
              <p:nvPr/>
            </p:nvGrpSpPr>
            <p:grpSpPr>
              <a:xfrm>
                <a:off x="5611293" y="3882507"/>
                <a:ext cx="676761" cy="656389"/>
                <a:chOff x="1868627" y="1808594"/>
                <a:chExt cx="649623" cy="630070"/>
              </a:xfrm>
            </p:grpSpPr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AFE1B1D7-61EE-4391-9EAF-D3E29749C094}"/>
                    </a:ext>
                  </a:extLst>
                </p:cNvPr>
                <p:cNvSpPr/>
                <p:nvPr/>
              </p:nvSpPr>
              <p:spPr bwMode="auto">
                <a:xfrm>
                  <a:off x="1888180" y="1808594"/>
                  <a:ext cx="630070" cy="630070"/>
                </a:xfrm>
                <a:prstGeom prst="ellipse">
                  <a:avLst/>
                </a:prstGeom>
                <a:pattFill prst="dkHorz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E9B0AECA-EFD5-4996-A611-5C6CD55E2FEF}"/>
                    </a:ext>
                  </a:extLst>
                </p:cNvPr>
                <p:cNvSpPr/>
                <p:nvPr/>
              </p:nvSpPr>
              <p:spPr bwMode="auto">
                <a:xfrm>
                  <a:off x="1868627" y="1808594"/>
                  <a:ext cx="630070" cy="63007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574BA792-D80C-40A5-BFB2-2FE828CF98A1}"/>
                    </a:ext>
                  </a:extLst>
                </p:cNvPr>
                <p:cNvSpPr/>
                <p:nvPr/>
              </p:nvSpPr>
              <p:spPr bwMode="auto">
                <a:xfrm>
                  <a:off x="1893439" y="1833405"/>
                  <a:ext cx="580448" cy="58044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46DF55FA-9B8E-42A4-B89A-12E7E57C6AE4}"/>
                    </a:ext>
                  </a:extLst>
                </p:cNvPr>
                <p:cNvSpPr/>
                <p:nvPr/>
              </p:nvSpPr>
              <p:spPr bwMode="auto">
                <a:xfrm>
                  <a:off x="1987506" y="1942950"/>
                  <a:ext cx="392314" cy="345268"/>
                </a:xfrm>
                <a:custGeom>
                  <a:avLst/>
                  <a:gdLst>
                    <a:gd name="connsiteX0" fmla="*/ 1490661 w 1768474"/>
                    <a:gd name="connsiteY0" fmla="*/ 161085 h 1556397"/>
                    <a:gd name="connsiteX1" fmla="*/ 1384299 w 1768474"/>
                    <a:gd name="connsiteY1" fmla="*/ 267447 h 1556397"/>
                    <a:gd name="connsiteX2" fmla="*/ 1384299 w 1768474"/>
                    <a:gd name="connsiteY2" fmla="*/ 1262643 h 1556397"/>
                    <a:gd name="connsiteX3" fmla="*/ 1490661 w 1768474"/>
                    <a:gd name="connsiteY3" fmla="*/ 1369005 h 1556397"/>
                    <a:gd name="connsiteX4" fmla="*/ 1597023 w 1768474"/>
                    <a:gd name="connsiteY4" fmla="*/ 1262643 h 1556397"/>
                    <a:gd name="connsiteX5" fmla="*/ 1597023 w 1768474"/>
                    <a:gd name="connsiteY5" fmla="*/ 267447 h 1556397"/>
                    <a:gd name="connsiteX6" fmla="*/ 1490661 w 1768474"/>
                    <a:gd name="connsiteY6" fmla="*/ 161085 h 1556397"/>
                    <a:gd name="connsiteX7" fmla="*/ 788986 w 1768474"/>
                    <a:gd name="connsiteY7" fmla="*/ 161085 h 1556397"/>
                    <a:gd name="connsiteX8" fmla="*/ 682624 w 1768474"/>
                    <a:gd name="connsiteY8" fmla="*/ 267447 h 1556397"/>
                    <a:gd name="connsiteX9" fmla="*/ 682624 w 1768474"/>
                    <a:gd name="connsiteY9" fmla="*/ 1262643 h 1556397"/>
                    <a:gd name="connsiteX10" fmla="*/ 788986 w 1768474"/>
                    <a:gd name="connsiteY10" fmla="*/ 1369005 h 1556397"/>
                    <a:gd name="connsiteX11" fmla="*/ 895348 w 1768474"/>
                    <a:gd name="connsiteY11" fmla="*/ 1262643 h 1556397"/>
                    <a:gd name="connsiteX12" fmla="*/ 895348 w 1768474"/>
                    <a:gd name="connsiteY12" fmla="*/ 267447 h 1556397"/>
                    <a:gd name="connsiteX13" fmla="*/ 788986 w 1768474"/>
                    <a:gd name="connsiteY13" fmla="*/ 161085 h 1556397"/>
                    <a:gd name="connsiteX14" fmla="*/ 336550 w 1768474"/>
                    <a:gd name="connsiteY14" fmla="*/ 21726 h 1556397"/>
                    <a:gd name="connsiteX15" fmla="*/ 336550 w 1768474"/>
                    <a:gd name="connsiteY15" fmla="*/ 1241992 h 1556397"/>
                    <a:gd name="connsiteX16" fmla="*/ 439437 w 1768474"/>
                    <a:gd name="connsiteY16" fmla="*/ 1182590 h 1556397"/>
                    <a:gd name="connsiteX17" fmla="*/ 439437 w 1768474"/>
                    <a:gd name="connsiteY17" fmla="*/ 1302688 h 1556397"/>
                    <a:gd name="connsiteX18" fmla="*/ 0 w 1768474"/>
                    <a:gd name="connsiteY18" fmla="*/ 1556397 h 1556397"/>
                    <a:gd name="connsiteX19" fmla="*/ 0 w 1768474"/>
                    <a:gd name="connsiteY19" fmla="*/ 1436299 h 1556397"/>
                    <a:gd name="connsiteX20" fmla="*/ 118478 w 1768474"/>
                    <a:gd name="connsiteY20" fmla="*/ 1367896 h 1556397"/>
                    <a:gd name="connsiteX21" fmla="*/ 118478 w 1768474"/>
                    <a:gd name="connsiteY21" fmla="*/ 228592 h 1556397"/>
                    <a:gd name="connsiteX22" fmla="*/ 0 w 1768474"/>
                    <a:gd name="connsiteY22" fmla="*/ 296995 h 1556397"/>
                    <a:gd name="connsiteX23" fmla="*/ 0 w 1768474"/>
                    <a:gd name="connsiteY23" fmla="*/ 216034 h 1556397"/>
                    <a:gd name="connsiteX24" fmla="*/ 1542003 w 1768474"/>
                    <a:gd name="connsiteY24" fmla="*/ 0 h 1556397"/>
                    <a:gd name="connsiteX25" fmla="*/ 1598799 w 1768474"/>
                    <a:gd name="connsiteY25" fmla="*/ 11467 h 1556397"/>
                    <a:gd name="connsiteX26" fmla="*/ 1768474 w 1768474"/>
                    <a:gd name="connsiteY26" fmla="*/ 267448 h 1556397"/>
                    <a:gd name="connsiteX27" fmla="*/ 1768473 w 1768474"/>
                    <a:gd name="connsiteY27" fmla="*/ 1262643 h 1556397"/>
                    <a:gd name="connsiteX28" fmla="*/ 1762829 w 1768474"/>
                    <a:gd name="connsiteY28" fmla="*/ 1318632 h 1556397"/>
                    <a:gd name="connsiteX29" fmla="*/ 1753901 w 1768474"/>
                    <a:gd name="connsiteY29" fmla="*/ 1347393 h 1556397"/>
                    <a:gd name="connsiteX30" fmla="*/ 1437943 w 1768474"/>
                    <a:gd name="connsiteY30" fmla="*/ 1529812 h 1556397"/>
                    <a:gd name="connsiteX31" fmla="*/ 1382524 w 1768474"/>
                    <a:gd name="connsiteY31" fmla="*/ 1518623 h 1556397"/>
                    <a:gd name="connsiteX32" fmla="*/ 1212848 w 1768474"/>
                    <a:gd name="connsiteY32" fmla="*/ 1262642 h 1556397"/>
                    <a:gd name="connsiteX33" fmla="*/ 1212848 w 1768474"/>
                    <a:gd name="connsiteY33" fmla="*/ 267448 h 1556397"/>
                    <a:gd name="connsiteX34" fmla="*/ 1218492 w 1768474"/>
                    <a:gd name="connsiteY34" fmla="*/ 211459 h 1556397"/>
                    <a:gd name="connsiteX35" fmla="*/ 1227826 w 1768474"/>
                    <a:gd name="connsiteY35" fmla="*/ 181390 h 1556397"/>
                    <a:gd name="connsiteX36" fmla="*/ 840328 w 1768474"/>
                    <a:gd name="connsiteY36" fmla="*/ 0 h 1556397"/>
                    <a:gd name="connsiteX37" fmla="*/ 897124 w 1768474"/>
                    <a:gd name="connsiteY37" fmla="*/ 11467 h 1556397"/>
                    <a:gd name="connsiteX38" fmla="*/ 1066799 w 1768474"/>
                    <a:gd name="connsiteY38" fmla="*/ 267448 h 1556397"/>
                    <a:gd name="connsiteX39" fmla="*/ 1066798 w 1768474"/>
                    <a:gd name="connsiteY39" fmla="*/ 1262643 h 1556397"/>
                    <a:gd name="connsiteX40" fmla="*/ 1061154 w 1768474"/>
                    <a:gd name="connsiteY40" fmla="*/ 1318632 h 1556397"/>
                    <a:gd name="connsiteX41" fmla="*/ 1052226 w 1768474"/>
                    <a:gd name="connsiteY41" fmla="*/ 1347393 h 1556397"/>
                    <a:gd name="connsiteX42" fmla="*/ 736268 w 1768474"/>
                    <a:gd name="connsiteY42" fmla="*/ 1529812 h 1556397"/>
                    <a:gd name="connsiteX43" fmla="*/ 680849 w 1768474"/>
                    <a:gd name="connsiteY43" fmla="*/ 1518623 h 1556397"/>
                    <a:gd name="connsiteX44" fmla="*/ 511173 w 1768474"/>
                    <a:gd name="connsiteY44" fmla="*/ 1262642 h 1556397"/>
                    <a:gd name="connsiteX45" fmla="*/ 511173 w 1768474"/>
                    <a:gd name="connsiteY45" fmla="*/ 267448 h 1556397"/>
                    <a:gd name="connsiteX46" fmla="*/ 516817 w 1768474"/>
                    <a:gd name="connsiteY46" fmla="*/ 211459 h 1556397"/>
                    <a:gd name="connsiteX47" fmla="*/ 526151 w 1768474"/>
                    <a:gd name="connsiteY47" fmla="*/ 181390 h 155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768474" h="1556397">
                      <a:moveTo>
                        <a:pt x="1490661" y="161085"/>
                      </a:moveTo>
                      <a:cubicBezTo>
                        <a:pt x="1431919" y="161085"/>
                        <a:pt x="1384299" y="208705"/>
                        <a:pt x="1384299" y="267447"/>
                      </a:cubicBezTo>
                      <a:lnTo>
                        <a:pt x="1384299" y="1262643"/>
                      </a:lnTo>
                      <a:cubicBezTo>
                        <a:pt x="1384299" y="1321385"/>
                        <a:pt x="1431919" y="1369005"/>
                        <a:pt x="1490661" y="1369005"/>
                      </a:cubicBezTo>
                      <a:cubicBezTo>
                        <a:pt x="1549403" y="1369005"/>
                        <a:pt x="1597023" y="1321385"/>
                        <a:pt x="1597023" y="1262643"/>
                      </a:cubicBezTo>
                      <a:lnTo>
                        <a:pt x="1597023" y="267447"/>
                      </a:lnTo>
                      <a:cubicBezTo>
                        <a:pt x="1597023" y="208705"/>
                        <a:pt x="1549403" y="161085"/>
                        <a:pt x="1490661" y="161085"/>
                      </a:cubicBezTo>
                      <a:close/>
                      <a:moveTo>
                        <a:pt x="788986" y="161085"/>
                      </a:moveTo>
                      <a:cubicBezTo>
                        <a:pt x="730244" y="161085"/>
                        <a:pt x="682624" y="208705"/>
                        <a:pt x="682624" y="267447"/>
                      </a:cubicBezTo>
                      <a:lnTo>
                        <a:pt x="682624" y="1262643"/>
                      </a:lnTo>
                      <a:cubicBezTo>
                        <a:pt x="682624" y="1321385"/>
                        <a:pt x="730244" y="1369005"/>
                        <a:pt x="788986" y="1369005"/>
                      </a:cubicBezTo>
                      <a:cubicBezTo>
                        <a:pt x="847728" y="1369005"/>
                        <a:pt x="895348" y="1321385"/>
                        <a:pt x="895348" y="1262643"/>
                      </a:cubicBezTo>
                      <a:lnTo>
                        <a:pt x="895348" y="267447"/>
                      </a:lnTo>
                      <a:cubicBezTo>
                        <a:pt x="895348" y="208705"/>
                        <a:pt x="847728" y="161085"/>
                        <a:pt x="788986" y="161085"/>
                      </a:cubicBezTo>
                      <a:close/>
                      <a:moveTo>
                        <a:pt x="336550" y="21726"/>
                      </a:moveTo>
                      <a:lnTo>
                        <a:pt x="336550" y="1241992"/>
                      </a:lnTo>
                      <a:lnTo>
                        <a:pt x="439437" y="1182590"/>
                      </a:lnTo>
                      <a:lnTo>
                        <a:pt x="439437" y="1302688"/>
                      </a:lnTo>
                      <a:lnTo>
                        <a:pt x="0" y="1556397"/>
                      </a:lnTo>
                      <a:lnTo>
                        <a:pt x="0" y="1436299"/>
                      </a:lnTo>
                      <a:lnTo>
                        <a:pt x="118478" y="1367896"/>
                      </a:lnTo>
                      <a:lnTo>
                        <a:pt x="118478" y="228592"/>
                      </a:lnTo>
                      <a:lnTo>
                        <a:pt x="0" y="296995"/>
                      </a:lnTo>
                      <a:lnTo>
                        <a:pt x="0" y="216034"/>
                      </a:lnTo>
                      <a:close/>
                      <a:moveTo>
                        <a:pt x="1542003" y="0"/>
                      </a:moveTo>
                      <a:lnTo>
                        <a:pt x="1598799" y="11467"/>
                      </a:lnTo>
                      <a:cubicBezTo>
                        <a:pt x="1698510" y="53641"/>
                        <a:pt x="1768474" y="152374"/>
                        <a:pt x="1768474" y="267448"/>
                      </a:cubicBezTo>
                      <a:cubicBezTo>
                        <a:pt x="1768474" y="599180"/>
                        <a:pt x="1768473" y="930911"/>
                        <a:pt x="1768473" y="1262643"/>
                      </a:cubicBezTo>
                      <a:cubicBezTo>
                        <a:pt x="1768473" y="1281822"/>
                        <a:pt x="1766530" y="1300547"/>
                        <a:pt x="1762829" y="1318632"/>
                      </a:cubicBezTo>
                      <a:lnTo>
                        <a:pt x="1753901" y="1347393"/>
                      </a:lnTo>
                      <a:lnTo>
                        <a:pt x="1437943" y="1529812"/>
                      </a:lnTo>
                      <a:lnTo>
                        <a:pt x="1382524" y="1518623"/>
                      </a:lnTo>
                      <a:cubicBezTo>
                        <a:pt x="1282812" y="1476449"/>
                        <a:pt x="1212848" y="1377716"/>
                        <a:pt x="1212848" y="1262642"/>
                      </a:cubicBezTo>
                      <a:lnTo>
                        <a:pt x="1212848" y="267448"/>
                      </a:lnTo>
                      <a:cubicBezTo>
                        <a:pt x="1212848" y="248269"/>
                        <a:pt x="1214792" y="229544"/>
                        <a:pt x="1218492" y="211459"/>
                      </a:cubicBezTo>
                      <a:lnTo>
                        <a:pt x="1227826" y="181390"/>
                      </a:lnTo>
                      <a:close/>
                      <a:moveTo>
                        <a:pt x="840328" y="0"/>
                      </a:moveTo>
                      <a:lnTo>
                        <a:pt x="897124" y="11467"/>
                      </a:lnTo>
                      <a:cubicBezTo>
                        <a:pt x="996835" y="53641"/>
                        <a:pt x="1066799" y="152374"/>
                        <a:pt x="1066799" y="267448"/>
                      </a:cubicBezTo>
                      <a:cubicBezTo>
                        <a:pt x="1066799" y="599180"/>
                        <a:pt x="1066798" y="930911"/>
                        <a:pt x="1066798" y="1262643"/>
                      </a:cubicBezTo>
                      <a:cubicBezTo>
                        <a:pt x="1066798" y="1281822"/>
                        <a:pt x="1064855" y="1300547"/>
                        <a:pt x="1061154" y="1318632"/>
                      </a:cubicBezTo>
                      <a:lnTo>
                        <a:pt x="1052226" y="1347393"/>
                      </a:lnTo>
                      <a:lnTo>
                        <a:pt x="736268" y="1529812"/>
                      </a:lnTo>
                      <a:lnTo>
                        <a:pt x="680849" y="1518623"/>
                      </a:lnTo>
                      <a:cubicBezTo>
                        <a:pt x="581137" y="1476449"/>
                        <a:pt x="511173" y="1377716"/>
                        <a:pt x="511173" y="1262642"/>
                      </a:cubicBezTo>
                      <a:lnTo>
                        <a:pt x="511173" y="267448"/>
                      </a:lnTo>
                      <a:cubicBezTo>
                        <a:pt x="511173" y="248269"/>
                        <a:pt x="513117" y="229544"/>
                        <a:pt x="516817" y="211459"/>
                      </a:cubicBezTo>
                      <a:lnTo>
                        <a:pt x="526151" y="18139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70B7CC42-838D-40D4-92C7-61FE9AAAF00F}"/>
                  </a:ext>
                </a:extLst>
              </p:cNvPr>
              <p:cNvSpPr/>
              <p:nvPr/>
            </p:nvSpPr>
            <p:spPr bwMode="auto">
              <a:xfrm>
                <a:off x="5491163" y="3924300"/>
                <a:ext cx="59810" cy="613216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上の 2 つの角を丸める 151">
                <a:extLst>
                  <a:ext uri="{FF2B5EF4-FFF2-40B4-BE49-F238E27FC236}">
                    <a16:creationId xmlns:a16="http://schemas.microsoft.com/office/drawing/2014/main" id="{BEA86EE0-85EF-4FB5-93E0-E792D3CC894C}"/>
                  </a:ext>
                </a:extLst>
              </p:cNvPr>
              <p:cNvSpPr/>
              <p:nvPr/>
            </p:nvSpPr>
            <p:spPr bwMode="auto">
              <a:xfrm rot="757638">
                <a:off x="5790223" y="4225185"/>
                <a:ext cx="301099" cy="731611"/>
              </a:xfrm>
              <a:custGeom>
                <a:avLst/>
                <a:gdLst>
                  <a:gd name="connsiteX0" fmla="*/ 132873 w 265746"/>
                  <a:gd name="connsiteY0" fmla="*/ 0 h 734659"/>
                  <a:gd name="connsiteX1" fmla="*/ 132873 w 265746"/>
                  <a:gd name="connsiteY1" fmla="*/ 0 h 734659"/>
                  <a:gd name="connsiteX2" fmla="*/ 265746 w 265746"/>
                  <a:gd name="connsiteY2" fmla="*/ 132873 h 734659"/>
                  <a:gd name="connsiteX3" fmla="*/ 265746 w 265746"/>
                  <a:gd name="connsiteY3" fmla="*/ 734659 h 734659"/>
                  <a:gd name="connsiteX4" fmla="*/ 265746 w 265746"/>
                  <a:gd name="connsiteY4" fmla="*/ 734659 h 734659"/>
                  <a:gd name="connsiteX5" fmla="*/ 0 w 265746"/>
                  <a:gd name="connsiteY5" fmla="*/ 734659 h 734659"/>
                  <a:gd name="connsiteX6" fmla="*/ 0 w 265746"/>
                  <a:gd name="connsiteY6" fmla="*/ 734659 h 734659"/>
                  <a:gd name="connsiteX7" fmla="*/ 0 w 265746"/>
                  <a:gd name="connsiteY7" fmla="*/ 132873 h 734659"/>
                  <a:gd name="connsiteX8" fmla="*/ 132873 w 265746"/>
                  <a:gd name="connsiteY8" fmla="*/ 0 h 734659"/>
                  <a:gd name="connsiteX0" fmla="*/ 162839 w 295712"/>
                  <a:gd name="connsiteY0" fmla="*/ 0 h 734659"/>
                  <a:gd name="connsiteX1" fmla="*/ 162839 w 295712"/>
                  <a:gd name="connsiteY1" fmla="*/ 0 h 734659"/>
                  <a:gd name="connsiteX2" fmla="*/ 295712 w 295712"/>
                  <a:gd name="connsiteY2" fmla="*/ 132873 h 734659"/>
                  <a:gd name="connsiteX3" fmla="*/ 295712 w 295712"/>
                  <a:gd name="connsiteY3" fmla="*/ 734659 h 734659"/>
                  <a:gd name="connsiteX4" fmla="*/ 295712 w 295712"/>
                  <a:gd name="connsiteY4" fmla="*/ 734659 h 734659"/>
                  <a:gd name="connsiteX5" fmla="*/ 29966 w 295712"/>
                  <a:gd name="connsiteY5" fmla="*/ 734659 h 734659"/>
                  <a:gd name="connsiteX6" fmla="*/ 0 w 295712"/>
                  <a:gd name="connsiteY6" fmla="*/ 731611 h 734659"/>
                  <a:gd name="connsiteX7" fmla="*/ 29966 w 295712"/>
                  <a:gd name="connsiteY7" fmla="*/ 132873 h 734659"/>
                  <a:gd name="connsiteX8" fmla="*/ 162839 w 295712"/>
                  <a:gd name="connsiteY8" fmla="*/ 0 h 734659"/>
                  <a:gd name="connsiteX0" fmla="*/ 162839 w 295712"/>
                  <a:gd name="connsiteY0" fmla="*/ 0 h 871845"/>
                  <a:gd name="connsiteX1" fmla="*/ 162839 w 295712"/>
                  <a:gd name="connsiteY1" fmla="*/ 0 h 871845"/>
                  <a:gd name="connsiteX2" fmla="*/ 295712 w 295712"/>
                  <a:gd name="connsiteY2" fmla="*/ 132873 h 871845"/>
                  <a:gd name="connsiteX3" fmla="*/ 295712 w 295712"/>
                  <a:gd name="connsiteY3" fmla="*/ 734659 h 871845"/>
                  <a:gd name="connsiteX4" fmla="*/ 295712 w 295712"/>
                  <a:gd name="connsiteY4" fmla="*/ 734659 h 871845"/>
                  <a:gd name="connsiteX5" fmla="*/ 158310 w 295712"/>
                  <a:gd name="connsiteY5" fmla="*/ 871845 h 871845"/>
                  <a:gd name="connsiteX6" fmla="*/ 0 w 295712"/>
                  <a:gd name="connsiteY6" fmla="*/ 731611 h 871845"/>
                  <a:gd name="connsiteX7" fmla="*/ 29966 w 295712"/>
                  <a:gd name="connsiteY7" fmla="*/ 132873 h 871845"/>
                  <a:gd name="connsiteX8" fmla="*/ 162839 w 295712"/>
                  <a:gd name="connsiteY8" fmla="*/ 0 h 871845"/>
                  <a:gd name="connsiteX0" fmla="*/ 158310 w 295712"/>
                  <a:gd name="connsiteY0" fmla="*/ 871845 h 963285"/>
                  <a:gd name="connsiteX1" fmla="*/ 0 w 295712"/>
                  <a:gd name="connsiteY1" fmla="*/ 731611 h 963285"/>
                  <a:gd name="connsiteX2" fmla="*/ 29966 w 295712"/>
                  <a:gd name="connsiteY2" fmla="*/ 132873 h 963285"/>
                  <a:gd name="connsiteX3" fmla="*/ 162839 w 295712"/>
                  <a:gd name="connsiteY3" fmla="*/ 0 h 963285"/>
                  <a:gd name="connsiteX4" fmla="*/ 162839 w 295712"/>
                  <a:gd name="connsiteY4" fmla="*/ 0 h 963285"/>
                  <a:gd name="connsiteX5" fmla="*/ 295712 w 295712"/>
                  <a:gd name="connsiteY5" fmla="*/ 132873 h 963285"/>
                  <a:gd name="connsiteX6" fmla="*/ 295712 w 295712"/>
                  <a:gd name="connsiteY6" fmla="*/ 734659 h 963285"/>
                  <a:gd name="connsiteX7" fmla="*/ 295712 w 295712"/>
                  <a:gd name="connsiteY7" fmla="*/ 734659 h 963285"/>
                  <a:gd name="connsiteX8" fmla="*/ 249750 w 295712"/>
                  <a:gd name="connsiteY8" fmla="*/ 963285 h 963285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984068"/>
                  <a:gd name="connsiteX1" fmla="*/ 29966 w 295712"/>
                  <a:gd name="connsiteY1" fmla="*/ 132873 h 984068"/>
                  <a:gd name="connsiteX2" fmla="*/ 162839 w 295712"/>
                  <a:gd name="connsiteY2" fmla="*/ 0 h 984068"/>
                  <a:gd name="connsiteX3" fmla="*/ 162839 w 295712"/>
                  <a:gd name="connsiteY3" fmla="*/ 0 h 984068"/>
                  <a:gd name="connsiteX4" fmla="*/ 295712 w 295712"/>
                  <a:gd name="connsiteY4" fmla="*/ 132873 h 984068"/>
                  <a:gd name="connsiteX5" fmla="*/ 295712 w 295712"/>
                  <a:gd name="connsiteY5" fmla="*/ 734659 h 984068"/>
                  <a:gd name="connsiteX6" fmla="*/ 295712 w 295712"/>
                  <a:gd name="connsiteY6" fmla="*/ 734659 h 984068"/>
                  <a:gd name="connsiteX7" fmla="*/ 249750 w 295712"/>
                  <a:gd name="connsiteY7" fmla="*/ 963285 h 984068"/>
                  <a:gd name="connsiteX8" fmla="*/ 241154 w 295712"/>
                  <a:gd name="connsiteY8" fmla="*/ 975160 h 984068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6" fmla="*/ 295712 w 295712"/>
                  <a:gd name="connsiteY6" fmla="*/ 734659 h 734659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0" fmla="*/ 0 w 301099"/>
                  <a:gd name="connsiteY0" fmla="*/ 731611 h 731611"/>
                  <a:gd name="connsiteX1" fmla="*/ 29966 w 301099"/>
                  <a:gd name="connsiteY1" fmla="*/ 132873 h 731611"/>
                  <a:gd name="connsiteX2" fmla="*/ 162839 w 301099"/>
                  <a:gd name="connsiteY2" fmla="*/ 0 h 731611"/>
                  <a:gd name="connsiteX3" fmla="*/ 162839 w 301099"/>
                  <a:gd name="connsiteY3" fmla="*/ 0 h 731611"/>
                  <a:gd name="connsiteX4" fmla="*/ 295712 w 301099"/>
                  <a:gd name="connsiteY4" fmla="*/ 132873 h 731611"/>
                  <a:gd name="connsiteX5" fmla="*/ 301099 w 301099"/>
                  <a:gd name="connsiteY5" fmla="*/ 562633 h 73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99" h="731611">
                    <a:moveTo>
                      <a:pt x="0" y="731611"/>
                    </a:moveTo>
                    <a:cubicBezTo>
                      <a:pt x="0" y="531016"/>
                      <a:pt x="29966" y="333468"/>
                      <a:pt x="29966" y="132873"/>
                    </a:cubicBezTo>
                    <a:cubicBezTo>
                      <a:pt x="29966" y="59489"/>
                      <a:pt x="89455" y="0"/>
                      <a:pt x="162839" y="0"/>
                    </a:cubicBezTo>
                    <a:lnTo>
                      <a:pt x="162839" y="0"/>
                    </a:lnTo>
                    <a:cubicBezTo>
                      <a:pt x="236223" y="0"/>
                      <a:pt x="295712" y="59489"/>
                      <a:pt x="295712" y="132873"/>
                    </a:cubicBezTo>
                    <a:cubicBezTo>
                      <a:pt x="297508" y="276126"/>
                      <a:pt x="299303" y="419380"/>
                      <a:pt x="301099" y="562633"/>
                    </a:cubicBezTo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円: 塗りつぶしなし 150">
              <a:extLst>
                <a:ext uri="{FF2B5EF4-FFF2-40B4-BE49-F238E27FC236}">
                  <a16:creationId xmlns:a16="http://schemas.microsoft.com/office/drawing/2014/main" id="{C96F06CE-871E-4128-8900-4A30215FC8E8}"/>
                </a:ext>
              </a:extLst>
            </p:cNvPr>
            <p:cNvSpPr/>
            <p:nvPr/>
          </p:nvSpPr>
          <p:spPr bwMode="auto">
            <a:xfrm>
              <a:off x="7843750" y="2802593"/>
              <a:ext cx="3488820" cy="3488820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06D42ABD-228B-4EFF-BBE2-E26617362893}"/>
              </a:ext>
            </a:extLst>
          </p:cNvPr>
          <p:cNvGrpSpPr/>
          <p:nvPr/>
        </p:nvGrpSpPr>
        <p:grpSpPr>
          <a:xfrm>
            <a:off x="870769" y="3900956"/>
            <a:ext cx="2349590" cy="2349586"/>
            <a:chOff x="870769" y="3900956"/>
            <a:chExt cx="2349590" cy="234958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B1EBC79-4944-4F9A-92D7-2781C12219B8}"/>
                </a:ext>
              </a:extLst>
            </p:cNvPr>
            <p:cNvGrpSpPr/>
            <p:nvPr/>
          </p:nvGrpSpPr>
          <p:grpSpPr>
            <a:xfrm>
              <a:off x="870769" y="3900956"/>
              <a:ext cx="2349590" cy="2349586"/>
              <a:chOff x="5037175" y="2753925"/>
              <a:chExt cx="1629386" cy="1629384"/>
            </a:xfrm>
          </p:grpSpPr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50B84F57-11A5-4CC1-A903-BA689F129B43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7EF8A812-549D-449D-85B6-FA1A687F59BD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754048A-9F31-4394-B1ED-166CBF4DB11D}"/>
                </a:ext>
              </a:extLst>
            </p:cNvPr>
            <p:cNvSpPr/>
            <p:nvPr/>
          </p:nvSpPr>
          <p:spPr bwMode="auto">
            <a:xfrm>
              <a:off x="1749251" y="4638152"/>
              <a:ext cx="967663" cy="1499460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698029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726934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754549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726934"/>
                  </a:lnTo>
                  <a:lnTo>
                    <a:pt x="148105" y="1754549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3F2DD002-65AA-4E3F-BE67-492B47140778}"/>
                </a:ext>
              </a:extLst>
            </p:cNvPr>
            <p:cNvSpPr/>
            <p:nvPr/>
          </p:nvSpPr>
          <p:spPr bwMode="auto">
            <a:xfrm>
              <a:off x="1420628" y="4253467"/>
              <a:ext cx="692979" cy="780719"/>
            </a:xfrm>
            <a:prstGeom prst="ellipse">
              <a:avLst/>
            </a:prstGeom>
            <a:gradFill flip="none" rotWithShape="1">
              <a:gsLst>
                <a:gs pos="2000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C3BF1323-FA13-444A-AA92-A60231179F0B}"/>
                </a:ext>
              </a:extLst>
            </p:cNvPr>
            <p:cNvSpPr/>
            <p:nvPr/>
          </p:nvSpPr>
          <p:spPr bwMode="auto">
            <a:xfrm>
              <a:off x="1465399" y="4253467"/>
              <a:ext cx="692979" cy="780719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D66CED9B-C605-42E9-8475-EE6DE6376CB8}"/>
                </a:ext>
              </a:extLst>
            </p:cNvPr>
            <p:cNvSpPr/>
            <p:nvPr/>
          </p:nvSpPr>
          <p:spPr bwMode="auto">
            <a:xfrm>
              <a:off x="1557014" y="4338939"/>
              <a:ext cx="541247" cy="609776"/>
            </a:xfrm>
            <a:prstGeom prst="ellipse">
              <a:avLst/>
            </a:prstGeom>
            <a:gradFill flip="none" rotWithShape="1">
              <a:gsLst>
                <a:gs pos="2000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09878D3A-41D4-44B7-B256-DBB0D94F6270}"/>
                </a:ext>
              </a:extLst>
            </p:cNvPr>
            <p:cNvSpPr/>
            <p:nvPr/>
          </p:nvSpPr>
          <p:spPr bwMode="auto">
            <a:xfrm>
              <a:off x="1785193" y="4379639"/>
              <a:ext cx="51114" cy="524062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: 塗りつぶしなし 69">
              <a:extLst>
                <a:ext uri="{FF2B5EF4-FFF2-40B4-BE49-F238E27FC236}">
                  <a16:creationId xmlns:a16="http://schemas.microsoft.com/office/drawing/2014/main" id="{F7EE0BDC-EEFF-4F84-B1BB-29010693A606}"/>
                </a:ext>
              </a:extLst>
            </p:cNvPr>
            <p:cNvSpPr/>
            <p:nvPr/>
          </p:nvSpPr>
          <p:spPr bwMode="auto">
            <a:xfrm>
              <a:off x="914569" y="3942330"/>
              <a:ext cx="2261990" cy="2261989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1E46DA57-A27F-41C7-8B14-6E9CC18AF211}"/>
                </a:ext>
              </a:extLst>
            </p:cNvPr>
            <p:cNvGrpSpPr/>
            <p:nvPr/>
          </p:nvGrpSpPr>
          <p:grpSpPr>
            <a:xfrm>
              <a:off x="1862886" y="4379639"/>
              <a:ext cx="578504" cy="555055"/>
              <a:chOff x="1960079" y="2222473"/>
              <a:chExt cx="666623" cy="639602"/>
            </a:xfrm>
          </p:grpSpPr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927216C5-46F6-49FB-93C7-EBFB5DF7C16D}"/>
                  </a:ext>
                </a:extLst>
              </p:cNvPr>
              <p:cNvSpPr/>
              <p:nvPr/>
            </p:nvSpPr>
            <p:spPr bwMode="auto">
              <a:xfrm>
                <a:off x="1987098" y="2222473"/>
                <a:ext cx="639604" cy="639602"/>
              </a:xfrm>
              <a:prstGeom prst="ellipse">
                <a:avLst/>
              </a:prstGeom>
              <a:solidFill>
                <a:srgbClr val="CC6600"/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6E468EEB-F5DE-4CC3-96DB-948E351B5BE9}"/>
                  </a:ext>
                </a:extLst>
              </p:cNvPr>
              <p:cNvGrpSpPr/>
              <p:nvPr/>
            </p:nvGrpSpPr>
            <p:grpSpPr>
              <a:xfrm>
                <a:off x="1960079" y="2222473"/>
                <a:ext cx="639604" cy="639602"/>
                <a:chOff x="1697761" y="1926174"/>
                <a:chExt cx="1232201" cy="1232199"/>
              </a:xfrm>
            </p:grpSpPr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A6623F40-074A-4712-90B7-B372CA5DDA33}"/>
                    </a:ext>
                  </a:extLst>
                </p:cNvPr>
                <p:cNvSpPr/>
                <p:nvPr/>
              </p:nvSpPr>
              <p:spPr bwMode="auto">
                <a:xfrm>
                  <a:off x="1697761" y="1926174"/>
                  <a:ext cx="1232201" cy="1232199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69A42CEF-0DCE-47B5-9EAE-30B7F8BFA81F}"/>
                    </a:ext>
                  </a:extLst>
                </p:cNvPr>
                <p:cNvSpPr/>
                <p:nvPr/>
              </p:nvSpPr>
              <p:spPr bwMode="auto">
                <a:xfrm>
                  <a:off x="1745642" y="1974056"/>
                  <a:ext cx="1136440" cy="1136436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8863A1B5-77A6-482D-969A-73EFB3032ACA}"/>
                    </a:ext>
                  </a:extLst>
                </p:cNvPr>
                <p:cNvSpPr/>
                <p:nvPr/>
              </p:nvSpPr>
              <p:spPr bwMode="auto">
                <a:xfrm>
                  <a:off x="2032321" y="2102761"/>
                  <a:ext cx="593569" cy="630070"/>
                </a:xfrm>
                <a:custGeom>
                  <a:avLst/>
                  <a:gdLst>
                    <a:gd name="connsiteX0" fmla="*/ 758018 w 1059656"/>
                    <a:gd name="connsiteY0" fmla="*/ 186376 h 1124818"/>
                    <a:gd name="connsiteX1" fmla="*/ 653850 w 1059656"/>
                    <a:gd name="connsiteY1" fmla="*/ 290544 h 1124818"/>
                    <a:gd name="connsiteX2" fmla="*/ 653850 w 1059656"/>
                    <a:gd name="connsiteY2" fmla="*/ 838783 h 1124818"/>
                    <a:gd name="connsiteX3" fmla="*/ 758018 w 1059656"/>
                    <a:gd name="connsiteY3" fmla="*/ 942951 h 1124818"/>
                    <a:gd name="connsiteX4" fmla="*/ 862186 w 1059656"/>
                    <a:gd name="connsiteY4" fmla="*/ 838783 h 1124818"/>
                    <a:gd name="connsiteX5" fmla="*/ 862186 w 1059656"/>
                    <a:gd name="connsiteY5" fmla="*/ 290544 h 1124818"/>
                    <a:gd name="connsiteX6" fmla="*/ 758018 w 1059656"/>
                    <a:gd name="connsiteY6" fmla="*/ 186376 h 1124818"/>
                    <a:gd name="connsiteX7" fmla="*/ 758682 w 1059656"/>
                    <a:gd name="connsiteY7" fmla="*/ 4514 h 1124818"/>
                    <a:gd name="connsiteX8" fmla="*/ 1059656 w 1059656"/>
                    <a:gd name="connsiteY8" fmla="*/ 305489 h 1124818"/>
                    <a:gd name="connsiteX9" fmla="*/ 1059654 w 1059656"/>
                    <a:gd name="connsiteY9" fmla="*/ 823843 h 1124818"/>
                    <a:gd name="connsiteX10" fmla="*/ 758679 w 1059656"/>
                    <a:gd name="connsiteY10" fmla="*/ 1124818 h 1124818"/>
                    <a:gd name="connsiteX11" fmla="*/ 758682 w 1059656"/>
                    <a:gd name="connsiteY11" fmla="*/ 1124816 h 1124818"/>
                    <a:gd name="connsiteX12" fmla="*/ 457707 w 1059656"/>
                    <a:gd name="connsiteY12" fmla="*/ 823841 h 1124818"/>
                    <a:gd name="connsiteX13" fmla="*/ 457707 w 1059656"/>
                    <a:gd name="connsiteY13" fmla="*/ 305489 h 1124818"/>
                    <a:gd name="connsiteX14" fmla="*/ 758682 w 1059656"/>
                    <a:gd name="connsiteY14" fmla="*/ 4514 h 1124818"/>
                    <a:gd name="connsiteX15" fmla="*/ 100012 w 1059656"/>
                    <a:gd name="connsiteY15" fmla="*/ 0 h 1124818"/>
                    <a:gd name="connsiteX16" fmla="*/ 330993 w 1059656"/>
                    <a:gd name="connsiteY16" fmla="*/ 0 h 1124818"/>
                    <a:gd name="connsiteX17" fmla="*/ 330993 w 1059656"/>
                    <a:gd name="connsiteY17" fmla="*/ 1026318 h 1124818"/>
                    <a:gd name="connsiteX18" fmla="*/ 416718 w 1059656"/>
                    <a:gd name="connsiteY18" fmla="*/ 1112043 h 1124818"/>
                    <a:gd name="connsiteX19" fmla="*/ 7143 w 1059656"/>
                    <a:gd name="connsiteY19" fmla="*/ 1112043 h 1124818"/>
                    <a:gd name="connsiteX20" fmla="*/ 95250 w 1059656"/>
                    <a:gd name="connsiteY20" fmla="*/ 1021556 h 1124818"/>
                    <a:gd name="connsiteX21" fmla="*/ 97631 w 1059656"/>
                    <a:gd name="connsiteY21" fmla="*/ 214313 h 1124818"/>
                    <a:gd name="connsiteX22" fmla="*/ 2381 w 1059656"/>
                    <a:gd name="connsiteY22" fmla="*/ 302419 h 1124818"/>
                    <a:gd name="connsiteX23" fmla="*/ 0 w 1059656"/>
                    <a:gd name="connsiteY23" fmla="*/ 100012 h 112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59656" h="1124818">
                      <a:moveTo>
                        <a:pt x="758018" y="186376"/>
                      </a:moveTo>
                      <a:cubicBezTo>
                        <a:pt x="700488" y="186376"/>
                        <a:pt x="653850" y="233014"/>
                        <a:pt x="653850" y="290544"/>
                      </a:cubicBezTo>
                      <a:lnTo>
                        <a:pt x="653850" y="838783"/>
                      </a:lnTo>
                      <a:cubicBezTo>
                        <a:pt x="653850" y="896313"/>
                        <a:pt x="700488" y="942951"/>
                        <a:pt x="758018" y="942951"/>
                      </a:cubicBezTo>
                      <a:cubicBezTo>
                        <a:pt x="815548" y="942951"/>
                        <a:pt x="862186" y="896313"/>
                        <a:pt x="862186" y="838783"/>
                      </a:cubicBezTo>
                      <a:lnTo>
                        <a:pt x="862186" y="290544"/>
                      </a:lnTo>
                      <a:cubicBezTo>
                        <a:pt x="862186" y="233014"/>
                        <a:pt x="815548" y="186376"/>
                        <a:pt x="758018" y="186376"/>
                      </a:cubicBezTo>
                      <a:close/>
                      <a:moveTo>
                        <a:pt x="758682" y="4514"/>
                      </a:moveTo>
                      <a:cubicBezTo>
                        <a:pt x="924905" y="4514"/>
                        <a:pt x="1059656" y="139265"/>
                        <a:pt x="1059656" y="305489"/>
                      </a:cubicBezTo>
                      <a:cubicBezTo>
                        <a:pt x="1059656" y="478275"/>
                        <a:pt x="1059654" y="651058"/>
                        <a:pt x="1059654" y="823843"/>
                      </a:cubicBezTo>
                      <a:cubicBezTo>
                        <a:pt x="1059654" y="990067"/>
                        <a:pt x="924903" y="1124818"/>
                        <a:pt x="758679" y="1124818"/>
                      </a:cubicBezTo>
                      <a:lnTo>
                        <a:pt x="758682" y="1124816"/>
                      </a:lnTo>
                      <a:cubicBezTo>
                        <a:pt x="592458" y="1124816"/>
                        <a:pt x="457707" y="990065"/>
                        <a:pt x="457707" y="823841"/>
                      </a:cubicBezTo>
                      <a:lnTo>
                        <a:pt x="457707" y="305489"/>
                      </a:lnTo>
                      <a:cubicBezTo>
                        <a:pt x="457707" y="139265"/>
                        <a:pt x="592458" y="4514"/>
                        <a:pt x="758682" y="4514"/>
                      </a:cubicBezTo>
                      <a:close/>
                      <a:moveTo>
                        <a:pt x="100012" y="0"/>
                      </a:moveTo>
                      <a:lnTo>
                        <a:pt x="330993" y="0"/>
                      </a:lnTo>
                      <a:lnTo>
                        <a:pt x="330993" y="1026318"/>
                      </a:lnTo>
                      <a:lnTo>
                        <a:pt x="416718" y="1112043"/>
                      </a:lnTo>
                      <a:lnTo>
                        <a:pt x="7143" y="1112043"/>
                      </a:lnTo>
                      <a:lnTo>
                        <a:pt x="95250" y="1021556"/>
                      </a:lnTo>
                      <a:cubicBezTo>
                        <a:pt x="96044" y="752475"/>
                        <a:pt x="96837" y="483394"/>
                        <a:pt x="97631" y="214313"/>
                      </a:cubicBezTo>
                      <a:lnTo>
                        <a:pt x="2381" y="302419"/>
                      </a:lnTo>
                      <a:cubicBezTo>
                        <a:pt x="1587" y="234950"/>
                        <a:pt x="794" y="167481"/>
                        <a:pt x="0" y="10001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215" name="四角形: 上の 2 つの角を丸める 151">
              <a:extLst>
                <a:ext uri="{FF2B5EF4-FFF2-40B4-BE49-F238E27FC236}">
                  <a16:creationId xmlns:a16="http://schemas.microsoft.com/office/drawing/2014/main" id="{1A9E1E55-87CC-4775-9DD0-46BBD77068CE}"/>
                </a:ext>
              </a:extLst>
            </p:cNvPr>
            <p:cNvSpPr/>
            <p:nvPr/>
          </p:nvSpPr>
          <p:spPr bwMode="auto">
            <a:xfrm rot="757638">
              <a:off x="2040774" y="4636780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E7947F3B-0285-4B96-B606-637192DE3363}"/>
              </a:ext>
            </a:extLst>
          </p:cNvPr>
          <p:cNvGrpSpPr/>
          <p:nvPr/>
        </p:nvGrpSpPr>
        <p:grpSpPr>
          <a:xfrm>
            <a:off x="6719566" y="1028700"/>
            <a:ext cx="2349590" cy="2349586"/>
            <a:chOff x="6719566" y="1028700"/>
            <a:chExt cx="2349590" cy="2349586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3F173D9F-2535-4573-89B8-EB721D71E1F6}"/>
                </a:ext>
              </a:extLst>
            </p:cNvPr>
            <p:cNvGrpSpPr/>
            <p:nvPr/>
          </p:nvGrpSpPr>
          <p:grpSpPr>
            <a:xfrm>
              <a:off x="6719566" y="1028700"/>
              <a:ext cx="2349590" cy="2349586"/>
              <a:chOff x="5037175" y="2753925"/>
              <a:chExt cx="1629386" cy="1629384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3404400C-767F-4E00-9766-61BFA8671B23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95C349AF-A401-44B6-8AC1-B4E80543B26A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4016C764-7B52-438A-833A-A442A70C1490}"/>
                </a:ext>
              </a:extLst>
            </p:cNvPr>
            <p:cNvSpPr/>
            <p:nvPr/>
          </p:nvSpPr>
          <p:spPr bwMode="auto">
            <a:xfrm rot="18000000">
              <a:off x="7686286" y="1456221"/>
              <a:ext cx="967663" cy="1588249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858442"/>
                <a:gd name="connsiteX1" fmla="*/ 893575 w 1132282"/>
                <a:gd name="connsiteY1" fmla="*/ 29103 h 1858442"/>
                <a:gd name="connsiteX2" fmla="*/ 952486 w 1132282"/>
                <a:gd name="connsiteY2" fmla="*/ 88015 h 1858442"/>
                <a:gd name="connsiteX3" fmla="*/ 970220 w 1132282"/>
                <a:gd name="connsiteY3" fmla="*/ 112067 h 1858442"/>
                <a:gd name="connsiteX4" fmla="*/ 976406 w 1132282"/>
                <a:gd name="connsiteY4" fmla="*/ 129706 h 1858442"/>
                <a:gd name="connsiteX5" fmla="*/ 982578 w 1132282"/>
                <a:gd name="connsiteY5" fmla="*/ 136703 h 1858442"/>
                <a:gd name="connsiteX6" fmla="*/ 1052360 w 1132282"/>
                <a:gd name="connsiteY6" fmla="*/ 257570 h 1858442"/>
                <a:gd name="connsiteX7" fmla="*/ 1059746 w 1132282"/>
                <a:gd name="connsiteY7" fmla="*/ 279536 h 1858442"/>
                <a:gd name="connsiteX8" fmla="*/ 1065380 w 1132282"/>
                <a:gd name="connsiteY8" fmla="*/ 291081 h 1858442"/>
                <a:gd name="connsiteX9" fmla="*/ 1068029 w 1132282"/>
                <a:gd name="connsiteY9" fmla="*/ 329080 h 1858442"/>
                <a:gd name="connsiteX10" fmla="*/ 1064397 w 1132282"/>
                <a:gd name="connsiteY10" fmla="*/ 339882 h 1858442"/>
                <a:gd name="connsiteX11" fmla="*/ 1115860 w 1132282"/>
                <a:gd name="connsiteY11" fmla="*/ 429020 h 1858442"/>
                <a:gd name="connsiteX12" fmla="*/ 1123245 w 1132282"/>
                <a:gd name="connsiteY12" fmla="*/ 450983 h 1858442"/>
                <a:gd name="connsiteX13" fmla="*/ 1128881 w 1132282"/>
                <a:gd name="connsiteY13" fmla="*/ 462532 h 1858442"/>
                <a:gd name="connsiteX14" fmla="*/ 1118954 w 1132282"/>
                <a:gd name="connsiteY14" fmla="*/ 537929 h 1858442"/>
                <a:gd name="connsiteX15" fmla="*/ 1086703 w 1132282"/>
                <a:gd name="connsiteY15" fmla="*/ 593789 h 1858442"/>
                <a:gd name="connsiteX16" fmla="*/ 1099218 w 1132282"/>
                <a:gd name="connsiteY16" fmla="*/ 619435 h 1858442"/>
                <a:gd name="connsiteX17" fmla="*/ 1089459 w 1132282"/>
                <a:gd name="connsiteY17" fmla="*/ 693558 h 1858442"/>
                <a:gd name="connsiteX18" fmla="*/ 945143 w 1132282"/>
                <a:gd name="connsiteY18" fmla="*/ 943522 h 1858442"/>
                <a:gd name="connsiteX19" fmla="*/ 931886 w 1132282"/>
                <a:gd name="connsiteY19" fmla="*/ 958552 h 1858442"/>
                <a:gd name="connsiteX20" fmla="*/ 932988 w 1132282"/>
                <a:gd name="connsiteY20" fmla="*/ 959654 h 1858442"/>
                <a:gd name="connsiteX21" fmla="*/ 569190 w 1132282"/>
                <a:gd name="connsiteY21" fmla="*/ 1323452 h 1858442"/>
                <a:gd name="connsiteX22" fmla="*/ 516885 w 1132282"/>
                <a:gd name="connsiteY22" fmla="*/ 1366177 h 1858442"/>
                <a:gd name="connsiteX23" fmla="*/ 495768 w 1132282"/>
                <a:gd name="connsiteY23" fmla="*/ 1377290 h 1858442"/>
                <a:gd name="connsiteX24" fmla="*/ 648293 w 1132282"/>
                <a:gd name="connsiteY24" fmla="*/ 1858442 h 1858442"/>
                <a:gd name="connsiteX25" fmla="*/ 157740 w 1132282"/>
                <a:gd name="connsiteY25" fmla="*/ 1817176 h 1858442"/>
                <a:gd name="connsiteX26" fmla="*/ 39564 w 1132282"/>
                <a:gd name="connsiteY26" fmla="*/ 1241944 h 1858442"/>
                <a:gd name="connsiteX27" fmla="*/ 24414 w 1132282"/>
                <a:gd name="connsiteY27" fmla="*/ 1213153 h 1858442"/>
                <a:gd name="connsiteX28" fmla="*/ 97657 w 1132282"/>
                <a:gd name="connsiteY28" fmla="*/ 851919 h 1858442"/>
                <a:gd name="connsiteX29" fmla="*/ 461456 w 1132282"/>
                <a:gd name="connsiteY29" fmla="*/ 488122 h 1858442"/>
                <a:gd name="connsiteX30" fmla="*/ 527036 w 1132282"/>
                <a:gd name="connsiteY30" fmla="*/ 508378 h 1858442"/>
                <a:gd name="connsiteX31" fmla="*/ 661289 w 1132282"/>
                <a:gd name="connsiteY31" fmla="*/ 583426 h 1858442"/>
                <a:gd name="connsiteX32" fmla="*/ 714224 w 1132282"/>
                <a:gd name="connsiteY32" fmla="*/ 560056 h 1858442"/>
                <a:gd name="connsiteX33" fmla="*/ 831834 w 1132282"/>
                <a:gd name="connsiteY33" fmla="*/ 356350 h 1858442"/>
                <a:gd name="connsiteX34" fmla="*/ 816557 w 1132282"/>
                <a:gd name="connsiteY34" fmla="*/ 341073 h 1858442"/>
                <a:gd name="connsiteX35" fmla="*/ 794731 w 1132282"/>
                <a:gd name="connsiteY35" fmla="*/ 233424 h 1858442"/>
                <a:gd name="connsiteX36" fmla="*/ 803561 w 1132282"/>
                <a:gd name="connsiteY36" fmla="*/ 220126 h 1858442"/>
                <a:gd name="connsiteX37" fmla="*/ 753056 w 1132282"/>
                <a:gd name="connsiteY37" fmla="*/ 169622 h 1858442"/>
                <a:gd name="connsiteX38" fmla="*/ 753056 w 1132282"/>
                <a:gd name="connsiteY38" fmla="*/ 29103 h 1858442"/>
                <a:gd name="connsiteX39" fmla="*/ 823316 w 1132282"/>
                <a:gd name="connsiteY39" fmla="*/ 0 h 185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858442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48293" y="1858442"/>
                  </a:lnTo>
                  <a:lnTo>
                    <a:pt x="157740" y="1817176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: 塗りつぶしなし 167">
              <a:extLst>
                <a:ext uri="{FF2B5EF4-FFF2-40B4-BE49-F238E27FC236}">
                  <a16:creationId xmlns:a16="http://schemas.microsoft.com/office/drawing/2014/main" id="{C887FC20-79CD-4070-A27C-FC4F134CE444}"/>
                </a:ext>
              </a:extLst>
            </p:cNvPr>
            <p:cNvSpPr/>
            <p:nvPr/>
          </p:nvSpPr>
          <p:spPr bwMode="auto">
            <a:xfrm>
              <a:off x="6763366" y="1070074"/>
              <a:ext cx="2261990" cy="2261989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7E6F7E3E-543E-4523-995E-C5559935821F}"/>
                </a:ext>
              </a:extLst>
            </p:cNvPr>
            <p:cNvGrpSpPr/>
            <p:nvPr/>
          </p:nvGrpSpPr>
          <p:grpSpPr>
            <a:xfrm>
              <a:off x="7103402" y="1445779"/>
              <a:ext cx="748171" cy="718351"/>
              <a:chOff x="2702243" y="1854980"/>
              <a:chExt cx="1081316" cy="1038218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BEFC2F38-B259-4748-AFD4-43A1617272D0}"/>
                  </a:ext>
                </a:extLst>
              </p:cNvPr>
              <p:cNvSpPr/>
              <p:nvPr/>
            </p:nvSpPr>
            <p:spPr>
              <a:xfrm>
                <a:off x="2745341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FF11244F-4DB7-4F32-8B3F-0DCAE7B9ECC8}"/>
                  </a:ext>
                </a:extLst>
              </p:cNvPr>
              <p:cNvSpPr/>
              <p:nvPr/>
            </p:nvSpPr>
            <p:spPr>
              <a:xfrm>
                <a:off x="2702243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9F558152-B685-473B-950E-AAFF6AEAADED}"/>
                  </a:ext>
                </a:extLst>
              </p:cNvPr>
              <p:cNvSpPr/>
              <p:nvPr/>
            </p:nvSpPr>
            <p:spPr>
              <a:xfrm>
                <a:off x="2734801" y="1887538"/>
                <a:ext cx="973102" cy="97310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67ECD33D-049B-4CA1-98F1-02D3A5697E74}"/>
                  </a:ext>
                </a:extLst>
              </p:cNvPr>
              <p:cNvGrpSpPr/>
              <p:nvPr/>
            </p:nvGrpSpPr>
            <p:grpSpPr>
              <a:xfrm>
                <a:off x="2888681" y="2097208"/>
                <a:ext cx="702996" cy="468586"/>
                <a:chOff x="2949686" y="2114732"/>
                <a:chExt cx="580986" cy="387261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1AD22833-2DD4-4BA0-A59E-349EC89D0070}"/>
                    </a:ext>
                  </a:extLst>
                </p:cNvPr>
                <p:cNvSpPr/>
                <p:nvPr/>
              </p:nvSpPr>
              <p:spPr>
                <a:xfrm>
                  <a:off x="3355192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B66750C3-B4E5-4058-82D3-9C41C114B9B6}"/>
                    </a:ext>
                  </a:extLst>
                </p:cNvPr>
                <p:cNvSpPr/>
                <p:nvPr/>
              </p:nvSpPr>
              <p:spPr>
                <a:xfrm>
                  <a:off x="3156226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CA1C9F83-EE9C-4672-ACFF-95B8D2EE3AA7}"/>
                    </a:ext>
                  </a:extLst>
                </p:cNvPr>
                <p:cNvSpPr/>
                <p:nvPr/>
              </p:nvSpPr>
              <p:spPr>
                <a:xfrm>
                  <a:off x="3145105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B93C5766-FBEA-4205-83ED-1E8E492FAEA9}"/>
                    </a:ext>
                  </a:extLst>
                </p:cNvPr>
                <p:cNvSpPr/>
                <p:nvPr/>
              </p:nvSpPr>
              <p:spPr>
                <a:xfrm>
                  <a:off x="3346558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F4E639B-63A6-4085-84D2-F9422D8420B8}"/>
                    </a:ext>
                  </a:extLst>
                </p:cNvPr>
                <p:cNvGrpSpPr/>
                <p:nvPr/>
              </p:nvGrpSpPr>
              <p:grpSpPr>
                <a:xfrm>
                  <a:off x="2949686" y="2128255"/>
                  <a:ext cx="175677" cy="373738"/>
                  <a:chOff x="8810625" y="2156129"/>
                  <a:chExt cx="616744" cy="1312068"/>
                </a:xfrm>
              </p:grpSpPr>
              <p:sp>
                <p:nvSpPr>
                  <p:cNvPr id="211" name="楕円 210">
                    <a:extLst>
                      <a:ext uri="{FF2B5EF4-FFF2-40B4-BE49-F238E27FC236}">
                        <a16:creationId xmlns:a16="http://schemas.microsoft.com/office/drawing/2014/main" id="{10800E8F-B67E-46F6-A4C2-BAE6FE48ADFD}"/>
                      </a:ext>
                    </a:extLst>
                  </p:cNvPr>
                  <p:cNvSpPr/>
                  <p:nvPr/>
                </p:nvSpPr>
                <p:spPr>
                  <a:xfrm>
                    <a:off x="8828996" y="3028950"/>
                    <a:ext cx="188004" cy="243356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DB3A206D-49C3-4D9B-89B0-46195A955335}"/>
                      </a:ext>
                    </a:extLst>
                  </p:cNvPr>
                  <p:cNvSpPr/>
                  <p:nvPr/>
                </p:nvSpPr>
                <p:spPr>
                  <a:xfrm>
                    <a:off x="8829452" y="2178050"/>
                    <a:ext cx="565374" cy="215014"/>
                  </a:xfrm>
                  <a:custGeom>
                    <a:avLst/>
                    <a:gdLst>
                      <a:gd name="connsiteX0" fmla="*/ 0 w 614362"/>
                      <a:gd name="connsiteY0" fmla="*/ 0 h 263204"/>
                      <a:gd name="connsiteX1" fmla="*/ 614362 w 614362"/>
                      <a:gd name="connsiteY1" fmla="*/ 0 h 263204"/>
                      <a:gd name="connsiteX2" fmla="*/ 561975 w 614362"/>
                      <a:gd name="connsiteY2" fmla="*/ 192881 h 263204"/>
                      <a:gd name="connsiteX3" fmla="*/ 523875 w 614362"/>
                      <a:gd name="connsiteY3" fmla="*/ 242888 h 263204"/>
                      <a:gd name="connsiteX4" fmla="*/ 484882 w 614362"/>
                      <a:gd name="connsiteY4" fmla="*/ 261045 h 263204"/>
                      <a:gd name="connsiteX5" fmla="*/ 473403 w 614362"/>
                      <a:gd name="connsiteY5" fmla="*/ 263204 h 263204"/>
                      <a:gd name="connsiteX6" fmla="*/ 0 w 614362"/>
                      <a:gd name="connsiteY6" fmla="*/ 263204 h 263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4362" h="263204">
                        <a:moveTo>
                          <a:pt x="0" y="0"/>
                        </a:moveTo>
                        <a:lnTo>
                          <a:pt x="614362" y="0"/>
                        </a:lnTo>
                        <a:lnTo>
                          <a:pt x="561975" y="192881"/>
                        </a:lnTo>
                        <a:cubicBezTo>
                          <a:pt x="549275" y="209550"/>
                          <a:pt x="558800" y="218282"/>
                          <a:pt x="523875" y="242888"/>
                        </a:cubicBezTo>
                        <a:cubicBezTo>
                          <a:pt x="506413" y="255191"/>
                          <a:pt x="494903" y="259160"/>
                          <a:pt x="484882" y="261045"/>
                        </a:cubicBezTo>
                        <a:lnTo>
                          <a:pt x="473403" y="263204"/>
                        </a:lnTo>
                        <a:lnTo>
                          <a:pt x="0" y="263204"/>
                        </a:ln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3FE44667-42A0-4AFB-9D62-43906BCBE5C3}"/>
                      </a:ext>
                    </a:extLst>
                  </p:cNvPr>
                  <p:cNvSpPr/>
                  <p:nvPr/>
                </p:nvSpPr>
                <p:spPr>
                  <a:xfrm>
                    <a:off x="9115425" y="2555875"/>
                    <a:ext cx="285750" cy="856306"/>
                  </a:xfrm>
                  <a:custGeom>
                    <a:avLst/>
                    <a:gdLst>
                      <a:gd name="connsiteX0" fmla="*/ 14149 w 208225"/>
                      <a:gd name="connsiteY0" fmla="*/ 0 h 829711"/>
                      <a:gd name="connsiteX1" fmla="*/ 54768 w 208225"/>
                      <a:gd name="connsiteY1" fmla="*/ 8200 h 829711"/>
                      <a:gd name="connsiteX2" fmla="*/ 208225 w 208225"/>
                      <a:gd name="connsiteY2" fmla="*/ 239712 h 829711"/>
                      <a:gd name="connsiteX3" fmla="*/ 208225 w 208225"/>
                      <a:gd name="connsiteY3" fmla="*/ 587142 h 829711"/>
                      <a:gd name="connsiteX4" fmla="*/ 54768 w 208225"/>
                      <a:gd name="connsiteY4" fmla="*/ 818654 h 829711"/>
                      <a:gd name="connsiteX5" fmla="*/ 0 w 208225"/>
                      <a:gd name="connsiteY5" fmla="*/ 829711 h 829711"/>
                      <a:gd name="connsiteX6" fmla="*/ 19397 w 208225"/>
                      <a:gd name="connsiteY6" fmla="*/ 806202 h 829711"/>
                      <a:gd name="connsiteX7" fmla="*/ 62308 w 208225"/>
                      <a:gd name="connsiteY7" fmla="*/ 665722 h 829711"/>
                      <a:gd name="connsiteX8" fmla="*/ 62308 w 208225"/>
                      <a:gd name="connsiteY8" fmla="*/ 146840 h 829711"/>
                      <a:gd name="connsiteX9" fmla="*/ 19397 w 208225"/>
                      <a:gd name="connsiteY9" fmla="*/ 6360 h 829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225" h="829711">
                        <a:moveTo>
                          <a:pt x="14149" y="0"/>
                        </a:moveTo>
                        <a:lnTo>
                          <a:pt x="54768" y="8200"/>
                        </a:lnTo>
                        <a:cubicBezTo>
                          <a:pt x="144948" y="46343"/>
                          <a:pt x="208225" y="135638"/>
                          <a:pt x="208225" y="239712"/>
                        </a:cubicBezTo>
                        <a:lnTo>
                          <a:pt x="208225" y="587142"/>
                        </a:lnTo>
                        <a:cubicBezTo>
                          <a:pt x="208225" y="691216"/>
                          <a:pt x="144948" y="780511"/>
                          <a:pt x="54768" y="818654"/>
                        </a:cubicBezTo>
                        <a:lnTo>
                          <a:pt x="0" y="829711"/>
                        </a:lnTo>
                        <a:lnTo>
                          <a:pt x="19397" y="806202"/>
                        </a:lnTo>
                        <a:cubicBezTo>
                          <a:pt x="46489" y="766101"/>
                          <a:pt x="62308" y="717759"/>
                          <a:pt x="62308" y="665722"/>
                        </a:cubicBezTo>
                        <a:lnTo>
                          <a:pt x="62308" y="146840"/>
                        </a:lnTo>
                        <a:cubicBezTo>
                          <a:pt x="62308" y="94803"/>
                          <a:pt x="46489" y="46461"/>
                          <a:pt x="19397" y="6360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211BD6EE-375C-414F-84E4-6B1CE26DC0B7}"/>
                      </a:ext>
                    </a:extLst>
                  </p:cNvPr>
                  <p:cNvSpPr/>
                  <p:nvPr/>
                </p:nvSpPr>
                <p:spPr>
                  <a:xfrm>
                    <a:off x="8810625" y="2156129"/>
                    <a:ext cx="616744" cy="1312068"/>
                  </a:xfrm>
                  <a:custGeom>
                    <a:avLst/>
                    <a:gdLst>
                      <a:gd name="connsiteX0" fmla="*/ 112373 w 616744"/>
                      <a:gd name="connsiteY0" fmla="*/ 894253 h 1312068"/>
                      <a:gd name="connsiteX1" fmla="*/ 43770 w 616744"/>
                      <a:gd name="connsiteY1" fmla="*/ 994499 h 1312068"/>
                      <a:gd name="connsiteX2" fmla="*/ 112373 w 616744"/>
                      <a:gd name="connsiteY2" fmla="*/ 1094745 h 1312068"/>
                      <a:gd name="connsiteX3" fmla="*/ 180976 w 616744"/>
                      <a:gd name="connsiteY3" fmla="*/ 994499 h 1312068"/>
                      <a:gd name="connsiteX4" fmla="*/ 112373 w 616744"/>
                      <a:gd name="connsiteY4" fmla="*/ 894253 h 1312068"/>
                      <a:gd name="connsiteX5" fmla="*/ 369381 w 616744"/>
                      <a:gd name="connsiteY5" fmla="*/ 413043 h 1312068"/>
                      <a:gd name="connsiteX6" fmla="*/ 374629 w 616744"/>
                      <a:gd name="connsiteY6" fmla="*/ 419403 h 1312068"/>
                      <a:gd name="connsiteX7" fmla="*/ 417540 w 616744"/>
                      <a:gd name="connsiteY7" fmla="*/ 559883 h 1312068"/>
                      <a:gd name="connsiteX8" fmla="*/ 417540 w 616744"/>
                      <a:gd name="connsiteY8" fmla="*/ 1078765 h 1312068"/>
                      <a:gd name="connsiteX9" fmla="*/ 374629 w 616744"/>
                      <a:gd name="connsiteY9" fmla="*/ 1219245 h 1312068"/>
                      <a:gd name="connsiteX10" fmla="*/ 355232 w 616744"/>
                      <a:gd name="connsiteY10" fmla="*/ 1242754 h 1312068"/>
                      <a:gd name="connsiteX11" fmla="*/ 410000 w 616744"/>
                      <a:gd name="connsiteY11" fmla="*/ 1231697 h 1312068"/>
                      <a:gd name="connsiteX12" fmla="*/ 563457 w 616744"/>
                      <a:gd name="connsiteY12" fmla="*/ 1000185 h 1312068"/>
                      <a:gd name="connsiteX13" fmla="*/ 563457 w 616744"/>
                      <a:gd name="connsiteY13" fmla="*/ 652755 h 1312068"/>
                      <a:gd name="connsiteX14" fmla="*/ 410000 w 616744"/>
                      <a:gd name="connsiteY14" fmla="*/ 421243 h 1312068"/>
                      <a:gd name="connsiteX15" fmla="*/ 50577 w 616744"/>
                      <a:gd name="connsiteY15" fmla="*/ 40879 h 1312068"/>
                      <a:gd name="connsiteX16" fmla="*/ 50577 w 616744"/>
                      <a:gd name="connsiteY16" fmla="*/ 217977 h 1312068"/>
                      <a:gd name="connsiteX17" fmla="*/ 437300 w 616744"/>
                      <a:gd name="connsiteY17" fmla="*/ 217977 h 1312068"/>
                      <a:gd name="connsiteX18" fmla="*/ 446678 w 616744"/>
                      <a:gd name="connsiteY18" fmla="*/ 216524 h 1312068"/>
                      <a:gd name="connsiteX19" fmla="*/ 478531 w 616744"/>
                      <a:gd name="connsiteY19" fmla="*/ 204307 h 1312068"/>
                      <a:gd name="connsiteX20" fmla="*/ 509655 w 616744"/>
                      <a:gd name="connsiteY20" fmla="*/ 170660 h 1312068"/>
                      <a:gd name="connsiteX21" fmla="*/ 552450 w 616744"/>
                      <a:gd name="connsiteY21" fmla="*/ 40879 h 1312068"/>
                      <a:gd name="connsiteX22" fmla="*/ 1 w 616744"/>
                      <a:gd name="connsiteY22" fmla="*/ 0 h 1312068"/>
                      <a:gd name="connsiteX23" fmla="*/ 614363 w 616744"/>
                      <a:gd name="connsiteY23" fmla="*/ 0 h 1312068"/>
                      <a:gd name="connsiteX24" fmla="*/ 561976 w 616744"/>
                      <a:gd name="connsiteY24" fmla="*/ 192881 h 1312068"/>
                      <a:gd name="connsiteX25" fmla="*/ 523876 w 616744"/>
                      <a:gd name="connsiteY25" fmla="*/ 242888 h 1312068"/>
                      <a:gd name="connsiteX26" fmla="*/ 454819 w 616744"/>
                      <a:gd name="connsiteY26" fmla="*/ 266700 h 1312068"/>
                      <a:gd name="connsiteX27" fmla="*/ 78582 w 616744"/>
                      <a:gd name="connsiteY27" fmla="*/ 266700 h 1312068"/>
                      <a:gd name="connsiteX28" fmla="*/ 57151 w 616744"/>
                      <a:gd name="connsiteY28" fmla="*/ 266700 h 1312068"/>
                      <a:gd name="connsiteX29" fmla="*/ 57151 w 616744"/>
                      <a:gd name="connsiteY29" fmla="*/ 475802 h 1312068"/>
                      <a:gd name="connsiteX30" fmla="*/ 90320 w 616744"/>
                      <a:gd name="connsiteY30" fmla="*/ 435600 h 1312068"/>
                      <a:gd name="connsiteX31" fmla="*/ 308372 w 616744"/>
                      <a:gd name="connsiteY31" fmla="*/ 345280 h 1312068"/>
                      <a:gd name="connsiteX32" fmla="*/ 616744 w 616744"/>
                      <a:gd name="connsiteY32" fmla="*/ 653652 h 1312068"/>
                      <a:gd name="connsiteX33" fmla="*/ 616743 w 616744"/>
                      <a:gd name="connsiteY33" fmla="*/ 1003696 h 1312068"/>
                      <a:gd name="connsiteX34" fmla="*/ 308371 w 616744"/>
                      <a:gd name="connsiteY34" fmla="*/ 1312068 h 1312068"/>
                      <a:gd name="connsiteX35" fmla="*/ 308372 w 616744"/>
                      <a:gd name="connsiteY35" fmla="*/ 1312067 h 1312068"/>
                      <a:gd name="connsiteX36" fmla="*/ 0 w 616744"/>
                      <a:gd name="connsiteY36" fmla="*/ 1003695 h 1312068"/>
                      <a:gd name="connsiteX37" fmla="*/ 0 w 616744"/>
                      <a:gd name="connsiteY37" fmla="*/ 978694 h 1312068"/>
                      <a:gd name="connsiteX38" fmla="*/ 2391 w 616744"/>
                      <a:gd name="connsiteY38" fmla="*/ 978694 h 1312068"/>
                      <a:gd name="connsiteX39" fmla="*/ 8984 w 616744"/>
                      <a:gd name="connsiteY39" fmla="*/ 936772 h 1312068"/>
                      <a:gd name="connsiteX40" fmla="*/ 114301 w 616744"/>
                      <a:gd name="connsiteY40" fmla="*/ 847155 h 1312068"/>
                      <a:gd name="connsiteX41" fmla="*/ 228601 w 616744"/>
                      <a:gd name="connsiteY41" fmla="*/ 993887 h 1312068"/>
                      <a:gd name="connsiteX42" fmla="*/ 158792 w 616744"/>
                      <a:gd name="connsiteY42" fmla="*/ 1129088 h 1312068"/>
                      <a:gd name="connsiteX43" fmla="*/ 130869 w 616744"/>
                      <a:gd name="connsiteY43" fmla="*/ 1136325 h 1312068"/>
                      <a:gd name="connsiteX44" fmla="*/ 135095 w 616744"/>
                      <a:gd name="connsiteY44" fmla="*/ 1157260 h 1312068"/>
                      <a:gd name="connsiteX45" fmla="*/ 239316 w 616744"/>
                      <a:gd name="connsiteY45" fmla="*/ 1226342 h 1312068"/>
                      <a:gd name="connsiteX46" fmla="*/ 239315 w 616744"/>
                      <a:gd name="connsiteY46" fmla="*/ 1226343 h 1312068"/>
                      <a:gd name="connsiteX47" fmla="*/ 352425 w 616744"/>
                      <a:gd name="connsiteY47" fmla="*/ 1113233 h 1312068"/>
                      <a:gd name="connsiteX48" fmla="*/ 352426 w 616744"/>
                      <a:gd name="connsiteY48" fmla="*/ 556022 h 1312068"/>
                      <a:gd name="connsiteX49" fmla="*/ 239316 w 616744"/>
                      <a:gd name="connsiteY49" fmla="*/ 442912 h 1312068"/>
                      <a:gd name="connsiteX50" fmla="*/ 159335 w 616744"/>
                      <a:gd name="connsiteY50" fmla="*/ 476041 h 1312068"/>
                      <a:gd name="connsiteX51" fmla="*/ 155934 w 616744"/>
                      <a:gd name="connsiteY51" fmla="*/ 481087 h 1312068"/>
                      <a:gd name="connsiteX52" fmla="*/ 138073 w 616744"/>
                      <a:gd name="connsiteY52" fmla="*/ 493699 h 1312068"/>
                      <a:gd name="connsiteX53" fmla="*/ 96604 w 616744"/>
                      <a:gd name="connsiteY53" fmla="*/ 548116 h 1312068"/>
                      <a:gd name="connsiteX54" fmla="*/ 72138 w 616744"/>
                      <a:gd name="connsiteY54" fmla="*/ 612009 h 1312068"/>
                      <a:gd name="connsiteX55" fmla="*/ 68756 w 616744"/>
                      <a:gd name="connsiteY55" fmla="*/ 667420 h 1312068"/>
                      <a:gd name="connsiteX56" fmla="*/ 0 w 616744"/>
                      <a:gd name="connsiteY56" fmla="*/ 667420 h 1312068"/>
                      <a:gd name="connsiteX57" fmla="*/ 0 w 616744"/>
                      <a:gd name="connsiteY57" fmla="*/ 653652 h 1312068"/>
                      <a:gd name="connsiteX58" fmla="*/ 1 w 616744"/>
                      <a:gd name="connsiteY58" fmla="*/ 653642 h 1312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16744" h="1312068">
                        <a:moveTo>
                          <a:pt x="112373" y="894253"/>
                        </a:moveTo>
                        <a:cubicBezTo>
                          <a:pt x="74485" y="894253"/>
                          <a:pt x="43770" y="939135"/>
                          <a:pt x="43770" y="994499"/>
                        </a:cubicBezTo>
                        <a:cubicBezTo>
                          <a:pt x="43770" y="1049863"/>
                          <a:pt x="74485" y="1094745"/>
                          <a:pt x="112373" y="1094745"/>
                        </a:cubicBezTo>
                        <a:cubicBezTo>
                          <a:pt x="150261" y="1094745"/>
                          <a:pt x="180976" y="1049863"/>
                          <a:pt x="180976" y="994499"/>
                        </a:cubicBezTo>
                        <a:cubicBezTo>
                          <a:pt x="180976" y="939135"/>
                          <a:pt x="150261" y="894253"/>
                          <a:pt x="112373" y="894253"/>
                        </a:cubicBezTo>
                        <a:close/>
                        <a:moveTo>
                          <a:pt x="369381" y="413043"/>
                        </a:moveTo>
                        <a:lnTo>
                          <a:pt x="374629" y="419403"/>
                        </a:lnTo>
                        <a:cubicBezTo>
                          <a:pt x="401721" y="459504"/>
                          <a:pt x="417540" y="507846"/>
                          <a:pt x="417540" y="559883"/>
                        </a:cubicBezTo>
                        <a:lnTo>
                          <a:pt x="417540" y="1078765"/>
                        </a:lnTo>
                        <a:cubicBezTo>
                          <a:pt x="417540" y="1130802"/>
                          <a:pt x="401721" y="1179144"/>
                          <a:pt x="374629" y="1219245"/>
                        </a:cubicBezTo>
                        <a:lnTo>
                          <a:pt x="355232" y="1242754"/>
                        </a:lnTo>
                        <a:lnTo>
                          <a:pt x="410000" y="1231697"/>
                        </a:lnTo>
                        <a:cubicBezTo>
                          <a:pt x="500180" y="1193554"/>
                          <a:pt x="563457" y="1104259"/>
                          <a:pt x="563457" y="1000185"/>
                        </a:cubicBezTo>
                        <a:lnTo>
                          <a:pt x="563457" y="652755"/>
                        </a:lnTo>
                        <a:cubicBezTo>
                          <a:pt x="563457" y="548681"/>
                          <a:pt x="500180" y="459386"/>
                          <a:pt x="410000" y="421243"/>
                        </a:cubicBezTo>
                        <a:close/>
                        <a:moveTo>
                          <a:pt x="50577" y="40879"/>
                        </a:moveTo>
                        <a:lnTo>
                          <a:pt x="50577" y="217977"/>
                        </a:lnTo>
                        <a:lnTo>
                          <a:pt x="437300" y="217977"/>
                        </a:lnTo>
                        <a:lnTo>
                          <a:pt x="446678" y="216524"/>
                        </a:lnTo>
                        <a:cubicBezTo>
                          <a:pt x="454864" y="215256"/>
                          <a:pt x="464266" y="212586"/>
                          <a:pt x="478531" y="204307"/>
                        </a:cubicBezTo>
                        <a:cubicBezTo>
                          <a:pt x="507061" y="187751"/>
                          <a:pt x="499280" y="181876"/>
                          <a:pt x="509655" y="170660"/>
                        </a:cubicBezTo>
                        <a:lnTo>
                          <a:pt x="552450" y="40879"/>
                        </a:lnTo>
                        <a:close/>
                        <a:moveTo>
                          <a:pt x="1" y="0"/>
                        </a:moveTo>
                        <a:lnTo>
                          <a:pt x="614363" y="0"/>
                        </a:lnTo>
                        <a:lnTo>
                          <a:pt x="561976" y="192881"/>
                        </a:lnTo>
                        <a:cubicBezTo>
                          <a:pt x="549276" y="209550"/>
                          <a:pt x="558801" y="218282"/>
                          <a:pt x="523876" y="242888"/>
                        </a:cubicBezTo>
                        <a:cubicBezTo>
                          <a:pt x="488951" y="267494"/>
                          <a:pt x="477838" y="258763"/>
                          <a:pt x="454819" y="266700"/>
                        </a:cubicBezTo>
                        <a:lnTo>
                          <a:pt x="78582" y="266700"/>
                        </a:lnTo>
                        <a:lnTo>
                          <a:pt x="57151" y="266700"/>
                        </a:lnTo>
                        <a:lnTo>
                          <a:pt x="57151" y="475802"/>
                        </a:lnTo>
                        <a:lnTo>
                          <a:pt x="90320" y="435600"/>
                        </a:lnTo>
                        <a:cubicBezTo>
                          <a:pt x="146125" y="379796"/>
                          <a:pt x="223218" y="345280"/>
                          <a:pt x="308372" y="345280"/>
                        </a:cubicBezTo>
                        <a:cubicBezTo>
                          <a:pt x="478681" y="345280"/>
                          <a:pt x="616744" y="483343"/>
                          <a:pt x="616744" y="653652"/>
                        </a:cubicBezTo>
                        <a:cubicBezTo>
                          <a:pt x="616744" y="770333"/>
                          <a:pt x="616743" y="887015"/>
                          <a:pt x="616743" y="1003696"/>
                        </a:cubicBezTo>
                        <a:cubicBezTo>
                          <a:pt x="616743" y="1174005"/>
                          <a:pt x="478680" y="1312068"/>
                          <a:pt x="308371" y="1312068"/>
                        </a:cubicBezTo>
                        <a:lnTo>
                          <a:pt x="308372" y="1312067"/>
                        </a:lnTo>
                        <a:cubicBezTo>
                          <a:pt x="138063" y="1312067"/>
                          <a:pt x="0" y="1174004"/>
                          <a:pt x="0" y="1003695"/>
                        </a:cubicBezTo>
                        <a:lnTo>
                          <a:pt x="0" y="978694"/>
                        </a:lnTo>
                        <a:lnTo>
                          <a:pt x="2391" y="978694"/>
                        </a:lnTo>
                        <a:lnTo>
                          <a:pt x="8984" y="936772"/>
                        </a:lnTo>
                        <a:cubicBezTo>
                          <a:pt x="26335" y="884108"/>
                          <a:pt x="66957" y="847155"/>
                          <a:pt x="114301" y="847155"/>
                        </a:cubicBezTo>
                        <a:cubicBezTo>
                          <a:pt x="177427" y="847155"/>
                          <a:pt x="228601" y="912849"/>
                          <a:pt x="228601" y="993887"/>
                        </a:cubicBezTo>
                        <a:cubicBezTo>
                          <a:pt x="228601" y="1054666"/>
                          <a:pt x="199816" y="1106813"/>
                          <a:pt x="158792" y="1129088"/>
                        </a:cubicBezTo>
                        <a:lnTo>
                          <a:pt x="130869" y="1136325"/>
                        </a:lnTo>
                        <a:lnTo>
                          <a:pt x="135095" y="1157260"/>
                        </a:lnTo>
                        <a:cubicBezTo>
                          <a:pt x="152266" y="1197857"/>
                          <a:pt x="192465" y="1226342"/>
                          <a:pt x="239316" y="1226342"/>
                        </a:cubicBezTo>
                        <a:lnTo>
                          <a:pt x="239315" y="1226343"/>
                        </a:lnTo>
                        <a:cubicBezTo>
                          <a:pt x="301784" y="1226343"/>
                          <a:pt x="352425" y="1175702"/>
                          <a:pt x="352425" y="1113233"/>
                        </a:cubicBezTo>
                        <a:cubicBezTo>
                          <a:pt x="352425" y="927496"/>
                          <a:pt x="352426" y="741759"/>
                          <a:pt x="352426" y="556022"/>
                        </a:cubicBezTo>
                        <a:cubicBezTo>
                          <a:pt x="352426" y="493553"/>
                          <a:pt x="301785" y="442912"/>
                          <a:pt x="239316" y="442912"/>
                        </a:cubicBezTo>
                        <a:cubicBezTo>
                          <a:pt x="208082" y="442912"/>
                          <a:pt x="179804" y="455572"/>
                          <a:pt x="159335" y="476041"/>
                        </a:cubicBezTo>
                        <a:lnTo>
                          <a:pt x="155934" y="481087"/>
                        </a:lnTo>
                        <a:lnTo>
                          <a:pt x="138073" y="493699"/>
                        </a:lnTo>
                        <a:cubicBezTo>
                          <a:pt x="122466" y="508830"/>
                          <a:pt x="108298" y="527133"/>
                          <a:pt x="96604" y="548116"/>
                        </a:cubicBezTo>
                        <a:cubicBezTo>
                          <a:pt x="84910" y="569099"/>
                          <a:pt x="76797" y="590776"/>
                          <a:pt x="72138" y="612009"/>
                        </a:cubicBezTo>
                        <a:lnTo>
                          <a:pt x="68756" y="667420"/>
                        </a:lnTo>
                        <a:lnTo>
                          <a:pt x="0" y="667420"/>
                        </a:lnTo>
                        <a:lnTo>
                          <a:pt x="0" y="653652"/>
                        </a:lnTo>
                        <a:lnTo>
                          <a:pt x="1" y="65364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9525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16" name="四角形: 上の 2 つの角を丸める 151">
              <a:extLst>
                <a:ext uri="{FF2B5EF4-FFF2-40B4-BE49-F238E27FC236}">
                  <a16:creationId xmlns:a16="http://schemas.microsoft.com/office/drawing/2014/main" id="{A57668BF-916F-44BF-A765-CE7391CAD523}"/>
                </a:ext>
              </a:extLst>
            </p:cNvPr>
            <p:cNvSpPr/>
            <p:nvPr/>
          </p:nvSpPr>
          <p:spPr bwMode="auto">
            <a:xfrm rot="18757638">
              <a:off x="7591451" y="1751406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681745E3-1212-4BD8-90C6-ADF1F5A648A6}"/>
              </a:ext>
            </a:extLst>
          </p:cNvPr>
          <p:cNvGrpSpPr/>
          <p:nvPr/>
        </p:nvGrpSpPr>
        <p:grpSpPr>
          <a:xfrm>
            <a:off x="6728644" y="3900956"/>
            <a:ext cx="2349590" cy="2349586"/>
            <a:chOff x="6728644" y="3900956"/>
            <a:chExt cx="2349590" cy="2349586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A49A3133-1E09-4589-9FDA-DE189371213E}"/>
                </a:ext>
              </a:extLst>
            </p:cNvPr>
            <p:cNvGrpSpPr/>
            <p:nvPr/>
          </p:nvGrpSpPr>
          <p:grpSpPr>
            <a:xfrm>
              <a:off x="6728644" y="3900956"/>
              <a:ext cx="2349590" cy="2349586"/>
              <a:chOff x="5037175" y="2753925"/>
              <a:chExt cx="1629386" cy="1629384"/>
            </a:xfrm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95F70B92-6683-42D8-882A-488862EAA8A3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09EE6BD3-B134-470E-AB77-3D48AF7284C6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356926AF-561C-46F0-A69A-C13B86EE8EF4}"/>
                </a:ext>
              </a:extLst>
            </p:cNvPr>
            <p:cNvSpPr/>
            <p:nvPr/>
          </p:nvSpPr>
          <p:spPr bwMode="auto">
            <a:xfrm>
              <a:off x="7607126" y="4638152"/>
              <a:ext cx="967663" cy="1499460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698029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726934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754549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726934"/>
                  </a:lnTo>
                  <a:lnTo>
                    <a:pt x="148105" y="1754549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1670DC8C-CB66-4C7F-8787-9C1803FADA3B}"/>
                </a:ext>
              </a:extLst>
            </p:cNvPr>
            <p:cNvGrpSpPr/>
            <p:nvPr/>
          </p:nvGrpSpPr>
          <p:grpSpPr>
            <a:xfrm>
              <a:off x="7232809" y="4205113"/>
              <a:ext cx="856515" cy="877428"/>
              <a:chOff x="7278503" y="4253467"/>
              <a:chExt cx="737750" cy="780719"/>
            </a:xfrm>
          </p:grpSpPr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48FBF5D9-8618-4D41-B59E-15FC3A84C26F}"/>
                  </a:ext>
                </a:extLst>
              </p:cNvPr>
              <p:cNvSpPr/>
              <p:nvPr/>
            </p:nvSpPr>
            <p:spPr bwMode="auto">
              <a:xfrm>
                <a:off x="7278503" y="4253467"/>
                <a:ext cx="692979" cy="780719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B14BAE7A-4D42-48AC-868F-860B3780ACAF}"/>
                  </a:ext>
                </a:extLst>
              </p:cNvPr>
              <p:cNvSpPr/>
              <p:nvPr/>
            </p:nvSpPr>
            <p:spPr bwMode="auto">
              <a:xfrm>
                <a:off x="7323274" y="4253467"/>
                <a:ext cx="692979" cy="78071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ACD686EE-3B62-4087-B960-460737E666D4}"/>
                  </a:ext>
                </a:extLst>
              </p:cNvPr>
              <p:cNvSpPr/>
              <p:nvPr/>
            </p:nvSpPr>
            <p:spPr bwMode="auto">
              <a:xfrm>
                <a:off x="7414889" y="4338939"/>
                <a:ext cx="541247" cy="609776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AAB33781-FC8F-4E16-8A7F-877EA378AFBF}"/>
                  </a:ext>
                </a:extLst>
              </p:cNvPr>
              <p:cNvSpPr/>
              <p:nvPr/>
            </p:nvSpPr>
            <p:spPr bwMode="auto">
              <a:xfrm>
                <a:off x="7643068" y="4379639"/>
                <a:ext cx="51114" cy="524062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円: 塗りつぶしなし 180">
              <a:extLst>
                <a:ext uri="{FF2B5EF4-FFF2-40B4-BE49-F238E27FC236}">
                  <a16:creationId xmlns:a16="http://schemas.microsoft.com/office/drawing/2014/main" id="{ECE3CF86-1906-4900-A4DA-F93B49271339}"/>
                </a:ext>
              </a:extLst>
            </p:cNvPr>
            <p:cNvSpPr/>
            <p:nvPr/>
          </p:nvSpPr>
          <p:spPr bwMode="auto">
            <a:xfrm>
              <a:off x="6772444" y="3942330"/>
              <a:ext cx="2261990" cy="2261989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35357AA7-A535-4BA5-AB2F-6CDD33501CC3}"/>
                </a:ext>
              </a:extLst>
            </p:cNvPr>
            <p:cNvGrpSpPr/>
            <p:nvPr/>
          </p:nvGrpSpPr>
          <p:grpSpPr>
            <a:xfrm>
              <a:off x="7670545" y="4302787"/>
              <a:ext cx="712080" cy="683696"/>
              <a:chOff x="2702243" y="1854980"/>
              <a:chExt cx="1081316" cy="1038218"/>
            </a:xfrm>
          </p:grpSpPr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FB012F09-5897-4A6E-A1B2-5C5D79E4A139}"/>
                  </a:ext>
                </a:extLst>
              </p:cNvPr>
              <p:cNvSpPr/>
              <p:nvPr/>
            </p:nvSpPr>
            <p:spPr>
              <a:xfrm>
                <a:off x="2745341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A2277692-4ABC-4C32-B4DD-C71272D6148D}"/>
                  </a:ext>
                </a:extLst>
              </p:cNvPr>
              <p:cNvSpPr/>
              <p:nvPr/>
            </p:nvSpPr>
            <p:spPr>
              <a:xfrm>
                <a:off x="2702243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FC4CD731-7B58-4084-ADE6-C5B6992F1625}"/>
                  </a:ext>
                </a:extLst>
              </p:cNvPr>
              <p:cNvSpPr/>
              <p:nvPr/>
            </p:nvSpPr>
            <p:spPr>
              <a:xfrm>
                <a:off x="2734801" y="1887538"/>
                <a:ext cx="973102" cy="97310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07F8BBDE-7F58-42EC-B142-3C4B223CF2E5}"/>
                  </a:ext>
                </a:extLst>
              </p:cNvPr>
              <p:cNvGrpSpPr/>
              <p:nvPr/>
            </p:nvGrpSpPr>
            <p:grpSpPr>
              <a:xfrm>
                <a:off x="2888681" y="2097208"/>
                <a:ext cx="702996" cy="468586"/>
                <a:chOff x="2949686" y="2114732"/>
                <a:chExt cx="580986" cy="387261"/>
              </a:xfrm>
            </p:grpSpPr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904B1549-3D38-48D0-A03A-44A180E339C4}"/>
                    </a:ext>
                  </a:extLst>
                </p:cNvPr>
                <p:cNvSpPr/>
                <p:nvPr/>
              </p:nvSpPr>
              <p:spPr>
                <a:xfrm>
                  <a:off x="3355192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9E8FCEE9-8D22-47CF-AA33-995DED4FDB98}"/>
                    </a:ext>
                  </a:extLst>
                </p:cNvPr>
                <p:cNvSpPr/>
                <p:nvPr/>
              </p:nvSpPr>
              <p:spPr>
                <a:xfrm>
                  <a:off x="3156226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9C162830-8B9A-4055-B8F3-F4EDA0C29549}"/>
                    </a:ext>
                  </a:extLst>
                </p:cNvPr>
                <p:cNvSpPr/>
                <p:nvPr/>
              </p:nvSpPr>
              <p:spPr>
                <a:xfrm>
                  <a:off x="3145105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D94CC9EB-CFE1-4733-B790-6AA081894C5C}"/>
                    </a:ext>
                  </a:extLst>
                </p:cNvPr>
                <p:cNvSpPr/>
                <p:nvPr/>
              </p:nvSpPr>
              <p:spPr>
                <a:xfrm>
                  <a:off x="3346558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E2181427-FA10-4694-8243-5757880F4A87}"/>
                    </a:ext>
                  </a:extLst>
                </p:cNvPr>
                <p:cNvGrpSpPr/>
                <p:nvPr/>
              </p:nvGrpSpPr>
              <p:grpSpPr>
                <a:xfrm>
                  <a:off x="2949686" y="2128255"/>
                  <a:ext cx="175677" cy="373738"/>
                  <a:chOff x="8810625" y="2156129"/>
                  <a:chExt cx="616744" cy="1312068"/>
                </a:xfrm>
              </p:grpSpPr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8D97C89C-477C-472B-B272-A19266BDBA3F}"/>
                      </a:ext>
                    </a:extLst>
                  </p:cNvPr>
                  <p:cNvSpPr/>
                  <p:nvPr/>
                </p:nvSpPr>
                <p:spPr>
                  <a:xfrm>
                    <a:off x="8828996" y="3028950"/>
                    <a:ext cx="188004" cy="243356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323A1B4C-2865-420B-A5A5-4ACE273BA6F3}"/>
                      </a:ext>
                    </a:extLst>
                  </p:cNvPr>
                  <p:cNvSpPr/>
                  <p:nvPr/>
                </p:nvSpPr>
                <p:spPr>
                  <a:xfrm>
                    <a:off x="8829452" y="2178050"/>
                    <a:ext cx="565374" cy="215014"/>
                  </a:xfrm>
                  <a:custGeom>
                    <a:avLst/>
                    <a:gdLst>
                      <a:gd name="connsiteX0" fmla="*/ 0 w 614362"/>
                      <a:gd name="connsiteY0" fmla="*/ 0 h 263204"/>
                      <a:gd name="connsiteX1" fmla="*/ 614362 w 614362"/>
                      <a:gd name="connsiteY1" fmla="*/ 0 h 263204"/>
                      <a:gd name="connsiteX2" fmla="*/ 561975 w 614362"/>
                      <a:gd name="connsiteY2" fmla="*/ 192881 h 263204"/>
                      <a:gd name="connsiteX3" fmla="*/ 523875 w 614362"/>
                      <a:gd name="connsiteY3" fmla="*/ 242888 h 263204"/>
                      <a:gd name="connsiteX4" fmla="*/ 484882 w 614362"/>
                      <a:gd name="connsiteY4" fmla="*/ 261045 h 263204"/>
                      <a:gd name="connsiteX5" fmla="*/ 473403 w 614362"/>
                      <a:gd name="connsiteY5" fmla="*/ 263204 h 263204"/>
                      <a:gd name="connsiteX6" fmla="*/ 0 w 614362"/>
                      <a:gd name="connsiteY6" fmla="*/ 263204 h 263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4362" h="263204">
                        <a:moveTo>
                          <a:pt x="0" y="0"/>
                        </a:moveTo>
                        <a:lnTo>
                          <a:pt x="614362" y="0"/>
                        </a:lnTo>
                        <a:lnTo>
                          <a:pt x="561975" y="192881"/>
                        </a:lnTo>
                        <a:cubicBezTo>
                          <a:pt x="549275" y="209550"/>
                          <a:pt x="558800" y="218282"/>
                          <a:pt x="523875" y="242888"/>
                        </a:cubicBezTo>
                        <a:cubicBezTo>
                          <a:pt x="506413" y="255191"/>
                          <a:pt x="494903" y="259160"/>
                          <a:pt x="484882" y="261045"/>
                        </a:cubicBezTo>
                        <a:lnTo>
                          <a:pt x="473403" y="263204"/>
                        </a:lnTo>
                        <a:lnTo>
                          <a:pt x="0" y="263204"/>
                        </a:ln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E5A6E4CB-41A7-49AC-AFCD-1156E9363F69}"/>
                      </a:ext>
                    </a:extLst>
                  </p:cNvPr>
                  <p:cNvSpPr/>
                  <p:nvPr/>
                </p:nvSpPr>
                <p:spPr>
                  <a:xfrm>
                    <a:off x="9115425" y="2555875"/>
                    <a:ext cx="285750" cy="856306"/>
                  </a:xfrm>
                  <a:custGeom>
                    <a:avLst/>
                    <a:gdLst>
                      <a:gd name="connsiteX0" fmla="*/ 14149 w 208225"/>
                      <a:gd name="connsiteY0" fmla="*/ 0 h 829711"/>
                      <a:gd name="connsiteX1" fmla="*/ 54768 w 208225"/>
                      <a:gd name="connsiteY1" fmla="*/ 8200 h 829711"/>
                      <a:gd name="connsiteX2" fmla="*/ 208225 w 208225"/>
                      <a:gd name="connsiteY2" fmla="*/ 239712 h 829711"/>
                      <a:gd name="connsiteX3" fmla="*/ 208225 w 208225"/>
                      <a:gd name="connsiteY3" fmla="*/ 587142 h 829711"/>
                      <a:gd name="connsiteX4" fmla="*/ 54768 w 208225"/>
                      <a:gd name="connsiteY4" fmla="*/ 818654 h 829711"/>
                      <a:gd name="connsiteX5" fmla="*/ 0 w 208225"/>
                      <a:gd name="connsiteY5" fmla="*/ 829711 h 829711"/>
                      <a:gd name="connsiteX6" fmla="*/ 19397 w 208225"/>
                      <a:gd name="connsiteY6" fmla="*/ 806202 h 829711"/>
                      <a:gd name="connsiteX7" fmla="*/ 62308 w 208225"/>
                      <a:gd name="connsiteY7" fmla="*/ 665722 h 829711"/>
                      <a:gd name="connsiteX8" fmla="*/ 62308 w 208225"/>
                      <a:gd name="connsiteY8" fmla="*/ 146840 h 829711"/>
                      <a:gd name="connsiteX9" fmla="*/ 19397 w 208225"/>
                      <a:gd name="connsiteY9" fmla="*/ 6360 h 829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225" h="829711">
                        <a:moveTo>
                          <a:pt x="14149" y="0"/>
                        </a:moveTo>
                        <a:lnTo>
                          <a:pt x="54768" y="8200"/>
                        </a:lnTo>
                        <a:cubicBezTo>
                          <a:pt x="144948" y="46343"/>
                          <a:pt x="208225" y="135638"/>
                          <a:pt x="208225" y="239712"/>
                        </a:cubicBezTo>
                        <a:lnTo>
                          <a:pt x="208225" y="587142"/>
                        </a:lnTo>
                        <a:cubicBezTo>
                          <a:pt x="208225" y="691216"/>
                          <a:pt x="144948" y="780511"/>
                          <a:pt x="54768" y="818654"/>
                        </a:cubicBezTo>
                        <a:lnTo>
                          <a:pt x="0" y="829711"/>
                        </a:lnTo>
                        <a:lnTo>
                          <a:pt x="19397" y="806202"/>
                        </a:lnTo>
                        <a:cubicBezTo>
                          <a:pt x="46489" y="766101"/>
                          <a:pt x="62308" y="717759"/>
                          <a:pt x="62308" y="665722"/>
                        </a:cubicBezTo>
                        <a:lnTo>
                          <a:pt x="62308" y="146840"/>
                        </a:lnTo>
                        <a:cubicBezTo>
                          <a:pt x="62308" y="94803"/>
                          <a:pt x="46489" y="46461"/>
                          <a:pt x="19397" y="6360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73837CDC-5D73-4A3A-9E70-7659E1CB6313}"/>
                      </a:ext>
                    </a:extLst>
                  </p:cNvPr>
                  <p:cNvSpPr/>
                  <p:nvPr/>
                </p:nvSpPr>
                <p:spPr>
                  <a:xfrm>
                    <a:off x="8810625" y="2156129"/>
                    <a:ext cx="616744" cy="1312068"/>
                  </a:xfrm>
                  <a:custGeom>
                    <a:avLst/>
                    <a:gdLst>
                      <a:gd name="connsiteX0" fmla="*/ 112373 w 616744"/>
                      <a:gd name="connsiteY0" fmla="*/ 894253 h 1312068"/>
                      <a:gd name="connsiteX1" fmla="*/ 43770 w 616744"/>
                      <a:gd name="connsiteY1" fmla="*/ 994499 h 1312068"/>
                      <a:gd name="connsiteX2" fmla="*/ 112373 w 616744"/>
                      <a:gd name="connsiteY2" fmla="*/ 1094745 h 1312068"/>
                      <a:gd name="connsiteX3" fmla="*/ 180976 w 616744"/>
                      <a:gd name="connsiteY3" fmla="*/ 994499 h 1312068"/>
                      <a:gd name="connsiteX4" fmla="*/ 112373 w 616744"/>
                      <a:gd name="connsiteY4" fmla="*/ 894253 h 1312068"/>
                      <a:gd name="connsiteX5" fmla="*/ 369381 w 616744"/>
                      <a:gd name="connsiteY5" fmla="*/ 413043 h 1312068"/>
                      <a:gd name="connsiteX6" fmla="*/ 374629 w 616744"/>
                      <a:gd name="connsiteY6" fmla="*/ 419403 h 1312068"/>
                      <a:gd name="connsiteX7" fmla="*/ 417540 w 616744"/>
                      <a:gd name="connsiteY7" fmla="*/ 559883 h 1312068"/>
                      <a:gd name="connsiteX8" fmla="*/ 417540 w 616744"/>
                      <a:gd name="connsiteY8" fmla="*/ 1078765 h 1312068"/>
                      <a:gd name="connsiteX9" fmla="*/ 374629 w 616744"/>
                      <a:gd name="connsiteY9" fmla="*/ 1219245 h 1312068"/>
                      <a:gd name="connsiteX10" fmla="*/ 355232 w 616744"/>
                      <a:gd name="connsiteY10" fmla="*/ 1242754 h 1312068"/>
                      <a:gd name="connsiteX11" fmla="*/ 410000 w 616744"/>
                      <a:gd name="connsiteY11" fmla="*/ 1231697 h 1312068"/>
                      <a:gd name="connsiteX12" fmla="*/ 563457 w 616744"/>
                      <a:gd name="connsiteY12" fmla="*/ 1000185 h 1312068"/>
                      <a:gd name="connsiteX13" fmla="*/ 563457 w 616744"/>
                      <a:gd name="connsiteY13" fmla="*/ 652755 h 1312068"/>
                      <a:gd name="connsiteX14" fmla="*/ 410000 w 616744"/>
                      <a:gd name="connsiteY14" fmla="*/ 421243 h 1312068"/>
                      <a:gd name="connsiteX15" fmla="*/ 50577 w 616744"/>
                      <a:gd name="connsiteY15" fmla="*/ 40879 h 1312068"/>
                      <a:gd name="connsiteX16" fmla="*/ 50577 w 616744"/>
                      <a:gd name="connsiteY16" fmla="*/ 217977 h 1312068"/>
                      <a:gd name="connsiteX17" fmla="*/ 437300 w 616744"/>
                      <a:gd name="connsiteY17" fmla="*/ 217977 h 1312068"/>
                      <a:gd name="connsiteX18" fmla="*/ 446678 w 616744"/>
                      <a:gd name="connsiteY18" fmla="*/ 216524 h 1312068"/>
                      <a:gd name="connsiteX19" fmla="*/ 478531 w 616744"/>
                      <a:gd name="connsiteY19" fmla="*/ 204307 h 1312068"/>
                      <a:gd name="connsiteX20" fmla="*/ 509655 w 616744"/>
                      <a:gd name="connsiteY20" fmla="*/ 170660 h 1312068"/>
                      <a:gd name="connsiteX21" fmla="*/ 552450 w 616744"/>
                      <a:gd name="connsiteY21" fmla="*/ 40879 h 1312068"/>
                      <a:gd name="connsiteX22" fmla="*/ 1 w 616744"/>
                      <a:gd name="connsiteY22" fmla="*/ 0 h 1312068"/>
                      <a:gd name="connsiteX23" fmla="*/ 614363 w 616744"/>
                      <a:gd name="connsiteY23" fmla="*/ 0 h 1312068"/>
                      <a:gd name="connsiteX24" fmla="*/ 561976 w 616744"/>
                      <a:gd name="connsiteY24" fmla="*/ 192881 h 1312068"/>
                      <a:gd name="connsiteX25" fmla="*/ 523876 w 616744"/>
                      <a:gd name="connsiteY25" fmla="*/ 242888 h 1312068"/>
                      <a:gd name="connsiteX26" fmla="*/ 454819 w 616744"/>
                      <a:gd name="connsiteY26" fmla="*/ 266700 h 1312068"/>
                      <a:gd name="connsiteX27" fmla="*/ 78582 w 616744"/>
                      <a:gd name="connsiteY27" fmla="*/ 266700 h 1312068"/>
                      <a:gd name="connsiteX28" fmla="*/ 57151 w 616744"/>
                      <a:gd name="connsiteY28" fmla="*/ 266700 h 1312068"/>
                      <a:gd name="connsiteX29" fmla="*/ 57151 w 616744"/>
                      <a:gd name="connsiteY29" fmla="*/ 475802 h 1312068"/>
                      <a:gd name="connsiteX30" fmla="*/ 90320 w 616744"/>
                      <a:gd name="connsiteY30" fmla="*/ 435600 h 1312068"/>
                      <a:gd name="connsiteX31" fmla="*/ 308372 w 616744"/>
                      <a:gd name="connsiteY31" fmla="*/ 345280 h 1312068"/>
                      <a:gd name="connsiteX32" fmla="*/ 616744 w 616744"/>
                      <a:gd name="connsiteY32" fmla="*/ 653652 h 1312068"/>
                      <a:gd name="connsiteX33" fmla="*/ 616743 w 616744"/>
                      <a:gd name="connsiteY33" fmla="*/ 1003696 h 1312068"/>
                      <a:gd name="connsiteX34" fmla="*/ 308371 w 616744"/>
                      <a:gd name="connsiteY34" fmla="*/ 1312068 h 1312068"/>
                      <a:gd name="connsiteX35" fmla="*/ 308372 w 616744"/>
                      <a:gd name="connsiteY35" fmla="*/ 1312067 h 1312068"/>
                      <a:gd name="connsiteX36" fmla="*/ 0 w 616744"/>
                      <a:gd name="connsiteY36" fmla="*/ 1003695 h 1312068"/>
                      <a:gd name="connsiteX37" fmla="*/ 0 w 616744"/>
                      <a:gd name="connsiteY37" fmla="*/ 978694 h 1312068"/>
                      <a:gd name="connsiteX38" fmla="*/ 2391 w 616744"/>
                      <a:gd name="connsiteY38" fmla="*/ 978694 h 1312068"/>
                      <a:gd name="connsiteX39" fmla="*/ 8984 w 616744"/>
                      <a:gd name="connsiteY39" fmla="*/ 936772 h 1312068"/>
                      <a:gd name="connsiteX40" fmla="*/ 114301 w 616744"/>
                      <a:gd name="connsiteY40" fmla="*/ 847155 h 1312068"/>
                      <a:gd name="connsiteX41" fmla="*/ 228601 w 616744"/>
                      <a:gd name="connsiteY41" fmla="*/ 993887 h 1312068"/>
                      <a:gd name="connsiteX42" fmla="*/ 158792 w 616744"/>
                      <a:gd name="connsiteY42" fmla="*/ 1129088 h 1312068"/>
                      <a:gd name="connsiteX43" fmla="*/ 130869 w 616744"/>
                      <a:gd name="connsiteY43" fmla="*/ 1136325 h 1312068"/>
                      <a:gd name="connsiteX44" fmla="*/ 135095 w 616744"/>
                      <a:gd name="connsiteY44" fmla="*/ 1157260 h 1312068"/>
                      <a:gd name="connsiteX45" fmla="*/ 239316 w 616744"/>
                      <a:gd name="connsiteY45" fmla="*/ 1226342 h 1312068"/>
                      <a:gd name="connsiteX46" fmla="*/ 239315 w 616744"/>
                      <a:gd name="connsiteY46" fmla="*/ 1226343 h 1312068"/>
                      <a:gd name="connsiteX47" fmla="*/ 352425 w 616744"/>
                      <a:gd name="connsiteY47" fmla="*/ 1113233 h 1312068"/>
                      <a:gd name="connsiteX48" fmla="*/ 352426 w 616744"/>
                      <a:gd name="connsiteY48" fmla="*/ 556022 h 1312068"/>
                      <a:gd name="connsiteX49" fmla="*/ 239316 w 616744"/>
                      <a:gd name="connsiteY49" fmla="*/ 442912 h 1312068"/>
                      <a:gd name="connsiteX50" fmla="*/ 159335 w 616744"/>
                      <a:gd name="connsiteY50" fmla="*/ 476041 h 1312068"/>
                      <a:gd name="connsiteX51" fmla="*/ 155934 w 616744"/>
                      <a:gd name="connsiteY51" fmla="*/ 481087 h 1312068"/>
                      <a:gd name="connsiteX52" fmla="*/ 138073 w 616744"/>
                      <a:gd name="connsiteY52" fmla="*/ 493699 h 1312068"/>
                      <a:gd name="connsiteX53" fmla="*/ 96604 w 616744"/>
                      <a:gd name="connsiteY53" fmla="*/ 548116 h 1312068"/>
                      <a:gd name="connsiteX54" fmla="*/ 72138 w 616744"/>
                      <a:gd name="connsiteY54" fmla="*/ 612009 h 1312068"/>
                      <a:gd name="connsiteX55" fmla="*/ 68756 w 616744"/>
                      <a:gd name="connsiteY55" fmla="*/ 667420 h 1312068"/>
                      <a:gd name="connsiteX56" fmla="*/ 0 w 616744"/>
                      <a:gd name="connsiteY56" fmla="*/ 667420 h 1312068"/>
                      <a:gd name="connsiteX57" fmla="*/ 0 w 616744"/>
                      <a:gd name="connsiteY57" fmla="*/ 653652 h 1312068"/>
                      <a:gd name="connsiteX58" fmla="*/ 1 w 616744"/>
                      <a:gd name="connsiteY58" fmla="*/ 653642 h 1312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16744" h="1312068">
                        <a:moveTo>
                          <a:pt x="112373" y="894253"/>
                        </a:moveTo>
                        <a:cubicBezTo>
                          <a:pt x="74485" y="894253"/>
                          <a:pt x="43770" y="939135"/>
                          <a:pt x="43770" y="994499"/>
                        </a:cubicBezTo>
                        <a:cubicBezTo>
                          <a:pt x="43770" y="1049863"/>
                          <a:pt x="74485" y="1094745"/>
                          <a:pt x="112373" y="1094745"/>
                        </a:cubicBezTo>
                        <a:cubicBezTo>
                          <a:pt x="150261" y="1094745"/>
                          <a:pt x="180976" y="1049863"/>
                          <a:pt x="180976" y="994499"/>
                        </a:cubicBezTo>
                        <a:cubicBezTo>
                          <a:pt x="180976" y="939135"/>
                          <a:pt x="150261" y="894253"/>
                          <a:pt x="112373" y="894253"/>
                        </a:cubicBezTo>
                        <a:close/>
                        <a:moveTo>
                          <a:pt x="369381" y="413043"/>
                        </a:moveTo>
                        <a:lnTo>
                          <a:pt x="374629" y="419403"/>
                        </a:lnTo>
                        <a:cubicBezTo>
                          <a:pt x="401721" y="459504"/>
                          <a:pt x="417540" y="507846"/>
                          <a:pt x="417540" y="559883"/>
                        </a:cubicBezTo>
                        <a:lnTo>
                          <a:pt x="417540" y="1078765"/>
                        </a:lnTo>
                        <a:cubicBezTo>
                          <a:pt x="417540" y="1130802"/>
                          <a:pt x="401721" y="1179144"/>
                          <a:pt x="374629" y="1219245"/>
                        </a:cubicBezTo>
                        <a:lnTo>
                          <a:pt x="355232" y="1242754"/>
                        </a:lnTo>
                        <a:lnTo>
                          <a:pt x="410000" y="1231697"/>
                        </a:lnTo>
                        <a:cubicBezTo>
                          <a:pt x="500180" y="1193554"/>
                          <a:pt x="563457" y="1104259"/>
                          <a:pt x="563457" y="1000185"/>
                        </a:cubicBezTo>
                        <a:lnTo>
                          <a:pt x="563457" y="652755"/>
                        </a:lnTo>
                        <a:cubicBezTo>
                          <a:pt x="563457" y="548681"/>
                          <a:pt x="500180" y="459386"/>
                          <a:pt x="410000" y="421243"/>
                        </a:cubicBezTo>
                        <a:close/>
                        <a:moveTo>
                          <a:pt x="50577" y="40879"/>
                        </a:moveTo>
                        <a:lnTo>
                          <a:pt x="50577" y="217977"/>
                        </a:lnTo>
                        <a:lnTo>
                          <a:pt x="437300" y="217977"/>
                        </a:lnTo>
                        <a:lnTo>
                          <a:pt x="446678" y="216524"/>
                        </a:lnTo>
                        <a:cubicBezTo>
                          <a:pt x="454864" y="215256"/>
                          <a:pt x="464266" y="212586"/>
                          <a:pt x="478531" y="204307"/>
                        </a:cubicBezTo>
                        <a:cubicBezTo>
                          <a:pt x="507061" y="187751"/>
                          <a:pt x="499280" y="181876"/>
                          <a:pt x="509655" y="170660"/>
                        </a:cubicBezTo>
                        <a:lnTo>
                          <a:pt x="552450" y="40879"/>
                        </a:lnTo>
                        <a:close/>
                        <a:moveTo>
                          <a:pt x="1" y="0"/>
                        </a:moveTo>
                        <a:lnTo>
                          <a:pt x="614363" y="0"/>
                        </a:lnTo>
                        <a:lnTo>
                          <a:pt x="561976" y="192881"/>
                        </a:lnTo>
                        <a:cubicBezTo>
                          <a:pt x="549276" y="209550"/>
                          <a:pt x="558801" y="218282"/>
                          <a:pt x="523876" y="242888"/>
                        </a:cubicBezTo>
                        <a:cubicBezTo>
                          <a:pt x="488951" y="267494"/>
                          <a:pt x="477838" y="258763"/>
                          <a:pt x="454819" y="266700"/>
                        </a:cubicBezTo>
                        <a:lnTo>
                          <a:pt x="78582" y="266700"/>
                        </a:lnTo>
                        <a:lnTo>
                          <a:pt x="57151" y="266700"/>
                        </a:lnTo>
                        <a:lnTo>
                          <a:pt x="57151" y="475802"/>
                        </a:lnTo>
                        <a:lnTo>
                          <a:pt x="90320" y="435600"/>
                        </a:lnTo>
                        <a:cubicBezTo>
                          <a:pt x="146125" y="379796"/>
                          <a:pt x="223218" y="345280"/>
                          <a:pt x="308372" y="345280"/>
                        </a:cubicBezTo>
                        <a:cubicBezTo>
                          <a:pt x="478681" y="345280"/>
                          <a:pt x="616744" y="483343"/>
                          <a:pt x="616744" y="653652"/>
                        </a:cubicBezTo>
                        <a:cubicBezTo>
                          <a:pt x="616744" y="770333"/>
                          <a:pt x="616743" y="887015"/>
                          <a:pt x="616743" y="1003696"/>
                        </a:cubicBezTo>
                        <a:cubicBezTo>
                          <a:pt x="616743" y="1174005"/>
                          <a:pt x="478680" y="1312068"/>
                          <a:pt x="308371" y="1312068"/>
                        </a:cubicBezTo>
                        <a:lnTo>
                          <a:pt x="308372" y="1312067"/>
                        </a:lnTo>
                        <a:cubicBezTo>
                          <a:pt x="138063" y="1312067"/>
                          <a:pt x="0" y="1174004"/>
                          <a:pt x="0" y="1003695"/>
                        </a:cubicBezTo>
                        <a:lnTo>
                          <a:pt x="0" y="978694"/>
                        </a:lnTo>
                        <a:lnTo>
                          <a:pt x="2391" y="978694"/>
                        </a:lnTo>
                        <a:lnTo>
                          <a:pt x="8984" y="936772"/>
                        </a:lnTo>
                        <a:cubicBezTo>
                          <a:pt x="26335" y="884108"/>
                          <a:pt x="66957" y="847155"/>
                          <a:pt x="114301" y="847155"/>
                        </a:cubicBezTo>
                        <a:cubicBezTo>
                          <a:pt x="177427" y="847155"/>
                          <a:pt x="228601" y="912849"/>
                          <a:pt x="228601" y="993887"/>
                        </a:cubicBezTo>
                        <a:cubicBezTo>
                          <a:pt x="228601" y="1054666"/>
                          <a:pt x="199816" y="1106813"/>
                          <a:pt x="158792" y="1129088"/>
                        </a:cubicBezTo>
                        <a:lnTo>
                          <a:pt x="130869" y="1136325"/>
                        </a:lnTo>
                        <a:lnTo>
                          <a:pt x="135095" y="1157260"/>
                        </a:lnTo>
                        <a:cubicBezTo>
                          <a:pt x="152266" y="1197857"/>
                          <a:pt x="192465" y="1226342"/>
                          <a:pt x="239316" y="1226342"/>
                        </a:cubicBezTo>
                        <a:lnTo>
                          <a:pt x="239315" y="1226343"/>
                        </a:lnTo>
                        <a:cubicBezTo>
                          <a:pt x="301784" y="1226343"/>
                          <a:pt x="352425" y="1175702"/>
                          <a:pt x="352425" y="1113233"/>
                        </a:cubicBezTo>
                        <a:cubicBezTo>
                          <a:pt x="352425" y="927496"/>
                          <a:pt x="352426" y="741759"/>
                          <a:pt x="352426" y="556022"/>
                        </a:cubicBezTo>
                        <a:cubicBezTo>
                          <a:pt x="352426" y="493553"/>
                          <a:pt x="301785" y="442912"/>
                          <a:pt x="239316" y="442912"/>
                        </a:cubicBezTo>
                        <a:cubicBezTo>
                          <a:pt x="208082" y="442912"/>
                          <a:pt x="179804" y="455572"/>
                          <a:pt x="159335" y="476041"/>
                        </a:cubicBezTo>
                        <a:lnTo>
                          <a:pt x="155934" y="481087"/>
                        </a:lnTo>
                        <a:lnTo>
                          <a:pt x="138073" y="493699"/>
                        </a:lnTo>
                        <a:cubicBezTo>
                          <a:pt x="122466" y="508830"/>
                          <a:pt x="108298" y="527133"/>
                          <a:pt x="96604" y="548116"/>
                        </a:cubicBezTo>
                        <a:cubicBezTo>
                          <a:pt x="84910" y="569099"/>
                          <a:pt x="76797" y="590776"/>
                          <a:pt x="72138" y="612009"/>
                        </a:cubicBezTo>
                        <a:lnTo>
                          <a:pt x="68756" y="667420"/>
                        </a:lnTo>
                        <a:lnTo>
                          <a:pt x="0" y="667420"/>
                        </a:lnTo>
                        <a:lnTo>
                          <a:pt x="0" y="653652"/>
                        </a:lnTo>
                        <a:lnTo>
                          <a:pt x="1" y="65364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9525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32" name="四角形: 上の 2 つの角を丸める 151">
              <a:extLst>
                <a:ext uri="{FF2B5EF4-FFF2-40B4-BE49-F238E27FC236}">
                  <a16:creationId xmlns:a16="http://schemas.microsoft.com/office/drawing/2014/main" id="{41694E6F-D7B8-45C6-A611-A241D1988FEB}"/>
                </a:ext>
              </a:extLst>
            </p:cNvPr>
            <p:cNvSpPr/>
            <p:nvPr/>
          </p:nvSpPr>
          <p:spPr bwMode="auto">
            <a:xfrm rot="757638">
              <a:off x="7898649" y="4636780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AC59C964-A593-4D22-88AE-22E5F2C275BA}"/>
              </a:ext>
            </a:extLst>
          </p:cNvPr>
          <p:cNvGrpSpPr/>
          <p:nvPr/>
        </p:nvGrpSpPr>
        <p:grpSpPr>
          <a:xfrm>
            <a:off x="861691" y="1028700"/>
            <a:ext cx="2349590" cy="2349586"/>
            <a:chOff x="861691" y="1028700"/>
            <a:chExt cx="2349590" cy="234958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2F3AE4-ECC2-487C-AD2E-659C0B57DEA6}"/>
                </a:ext>
              </a:extLst>
            </p:cNvPr>
            <p:cNvGrpSpPr/>
            <p:nvPr/>
          </p:nvGrpSpPr>
          <p:grpSpPr>
            <a:xfrm>
              <a:off x="861691" y="1028700"/>
              <a:ext cx="2349590" cy="2349586"/>
              <a:chOff x="5037175" y="2753925"/>
              <a:chExt cx="1629386" cy="1629384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585E1534-6900-4684-B455-570E72796932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EF0B4D25-3CCD-4691-B934-8D27F9F40254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E7F2938-529A-474F-AA4F-6114855EF969}"/>
                </a:ext>
              </a:extLst>
            </p:cNvPr>
            <p:cNvSpPr/>
            <p:nvPr/>
          </p:nvSpPr>
          <p:spPr bwMode="auto">
            <a:xfrm rot="18000000">
              <a:off x="1828411" y="1456221"/>
              <a:ext cx="967663" cy="1588249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858442"/>
                <a:gd name="connsiteX1" fmla="*/ 893575 w 1132282"/>
                <a:gd name="connsiteY1" fmla="*/ 29103 h 1858442"/>
                <a:gd name="connsiteX2" fmla="*/ 952486 w 1132282"/>
                <a:gd name="connsiteY2" fmla="*/ 88015 h 1858442"/>
                <a:gd name="connsiteX3" fmla="*/ 970220 w 1132282"/>
                <a:gd name="connsiteY3" fmla="*/ 112067 h 1858442"/>
                <a:gd name="connsiteX4" fmla="*/ 976406 w 1132282"/>
                <a:gd name="connsiteY4" fmla="*/ 129706 h 1858442"/>
                <a:gd name="connsiteX5" fmla="*/ 982578 w 1132282"/>
                <a:gd name="connsiteY5" fmla="*/ 136703 h 1858442"/>
                <a:gd name="connsiteX6" fmla="*/ 1052360 w 1132282"/>
                <a:gd name="connsiteY6" fmla="*/ 257570 h 1858442"/>
                <a:gd name="connsiteX7" fmla="*/ 1059746 w 1132282"/>
                <a:gd name="connsiteY7" fmla="*/ 279536 h 1858442"/>
                <a:gd name="connsiteX8" fmla="*/ 1065380 w 1132282"/>
                <a:gd name="connsiteY8" fmla="*/ 291081 h 1858442"/>
                <a:gd name="connsiteX9" fmla="*/ 1068029 w 1132282"/>
                <a:gd name="connsiteY9" fmla="*/ 329080 h 1858442"/>
                <a:gd name="connsiteX10" fmla="*/ 1064397 w 1132282"/>
                <a:gd name="connsiteY10" fmla="*/ 339882 h 1858442"/>
                <a:gd name="connsiteX11" fmla="*/ 1115860 w 1132282"/>
                <a:gd name="connsiteY11" fmla="*/ 429020 h 1858442"/>
                <a:gd name="connsiteX12" fmla="*/ 1123245 w 1132282"/>
                <a:gd name="connsiteY12" fmla="*/ 450983 h 1858442"/>
                <a:gd name="connsiteX13" fmla="*/ 1128881 w 1132282"/>
                <a:gd name="connsiteY13" fmla="*/ 462532 h 1858442"/>
                <a:gd name="connsiteX14" fmla="*/ 1118954 w 1132282"/>
                <a:gd name="connsiteY14" fmla="*/ 537929 h 1858442"/>
                <a:gd name="connsiteX15" fmla="*/ 1086703 w 1132282"/>
                <a:gd name="connsiteY15" fmla="*/ 593789 h 1858442"/>
                <a:gd name="connsiteX16" fmla="*/ 1099218 w 1132282"/>
                <a:gd name="connsiteY16" fmla="*/ 619435 h 1858442"/>
                <a:gd name="connsiteX17" fmla="*/ 1089459 w 1132282"/>
                <a:gd name="connsiteY17" fmla="*/ 693558 h 1858442"/>
                <a:gd name="connsiteX18" fmla="*/ 945143 w 1132282"/>
                <a:gd name="connsiteY18" fmla="*/ 943522 h 1858442"/>
                <a:gd name="connsiteX19" fmla="*/ 931886 w 1132282"/>
                <a:gd name="connsiteY19" fmla="*/ 958552 h 1858442"/>
                <a:gd name="connsiteX20" fmla="*/ 932988 w 1132282"/>
                <a:gd name="connsiteY20" fmla="*/ 959654 h 1858442"/>
                <a:gd name="connsiteX21" fmla="*/ 569190 w 1132282"/>
                <a:gd name="connsiteY21" fmla="*/ 1323452 h 1858442"/>
                <a:gd name="connsiteX22" fmla="*/ 516885 w 1132282"/>
                <a:gd name="connsiteY22" fmla="*/ 1366177 h 1858442"/>
                <a:gd name="connsiteX23" fmla="*/ 495768 w 1132282"/>
                <a:gd name="connsiteY23" fmla="*/ 1377290 h 1858442"/>
                <a:gd name="connsiteX24" fmla="*/ 648293 w 1132282"/>
                <a:gd name="connsiteY24" fmla="*/ 1858442 h 1858442"/>
                <a:gd name="connsiteX25" fmla="*/ 157740 w 1132282"/>
                <a:gd name="connsiteY25" fmla="*/ 1817176 h 1858442"/>
                <a:gd name="connsiteX26" fmla="*/ 39564 w 1132282"/>
                <a:gd name="connsiteY26" fmla="*/ 1241944 h 1858442"/>
                <a:gd name="connsiteX27" fmla="*/ 24414 w 1132282"/>
                <a:gd name="connsiteY27" fmla="*/ 1213153 h 1858442"/>
                <a:gd name="connsiteX28" fmla="*/ 97657 w 1132282"/>
                <a:gd name="connsiteY28" fmla="*/ 851919 h 1858442"/>
                <a:gd name="connsiteX29" fmla="*/ 461456 w 1132282"/>
                <a:gd name="connsiteY29" fmla="*/ 488122 h 1858442"/>
                <a:gd name="connsiteX30" fmla="*/ 527036 w 1132282"/>
                <a:gd name="connsiteY30" fmla="*/ 508378 h 1858442"/>
                <a:gd name="connsiteX31" fmla="*/ 661289 w 1132282"/>
                <a:gd name="connsiteY31" fmla="*/ 583426 h 1858442"/>
                <a:gd name="connsiteX32" fmla="*/ 714224 w 1132282"/>
                <a:gd name="connsiteY32" fmla="*/ 560056 h 1858442"/>
                <a:gd name="connsiteX33" fmla="*/ 831834 w 1132282"/>
                <a:gd name="connsiteY33" fmla="*/ 356350 h 1858442"/>
                <a:gd name="connsiteX34" fmla="*/ 816557 w 1132282"/>
                <a:gd name="connsiteY34" fmla="*/ 341073 h 1858442"/>
                <a:gd name="connsiteX35" fmla="*/ 794731 w 1132282"/>
                <a:gd name="connsiteY35" fmla="*/ 233424 h 1858442"/>
                <a:gd name="connsiteX36" fmla="*/ 803561 w 1132282"/>
                <a:gd name="connsiteY36" fmla="*/ 220126 h 1858442"/>
                <a:gd name="connsiteX37" fmla="*/ 753056 w 1132282"/>
                <a:gd name="connsiteY37" fmla="*/ 169622 h 1858442"/>
                <a:gd name="connsiteX38" fmla="*/ 753056 w 1132282"/>
                <a:gd name="connsiteY38" fmla="*/ 29103 h 1858442"/>
                <a:gd name="connsiteX39" fmla="*/ 823316 w 1132282"/>
                <a:gd name="connsiteY39" fmla="*/ 0 h 185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858442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48293" y="1858442"/>
                  </a:lnTo>
                  <a:lnTo>
                    <a:pt x="157740" y="1817176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617F6445-247C-4F89-A1CF-7D21EB2D6E27}"/>
                </a:ext>
              </a:extLst>
            </p:cNvPr>
            <p:cNvSpPr/>
            <p:nvPr/>
          </p:nvSpPr>
          <p:spPr bwMode="auto">
            <a:xfrm>
              <a:off x="905491" y="1070074"/>
              <a:ext cx="2261990" cy="2261989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780BF65B-EB8E-49D0-87B1-8ED731D6BF0A}"/>
                </a:ext>
              </a:extLst>
            </p:cNvPr>
            <p:cNvGrpSpPr/>
            <p:nvPr/>
          </p:nvGrpSpPr>
          <p:grpSpPr>
            <a:xfrm>
              <a:off x="1283766" y="1491659"/>
              <a:ext cx="578504" cy="555055"/>
              <a:chOff x="1960079" y="2222473"/>
              <a:chExt cx="666623" cy="639602"/>
            </a:xfrm>
          </p:grpSpPr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E1C8A5E4-3442-49A6-982B-EFF644A95A02}"/>
                  </a:ext>
                </a:extLst>
              </p:cNvPr>
              <p:cNvSpPr/>
              <p:nvPr/>
            </p:nvSpPr>
            <p:spPr bwMode="auto">
              <a:xfrm>
                <a:off x="1987098" y="2222473"/>
                <a:ext cx="639604" cy="639602"/>
              </a:xfrm>
              <a:prstGeom prst="ellipse">
                <a:avLst/>
              </a:prstGeom>
              <a:solidFill>
                <a:srgbClr val="CC6600"/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5E312808-69D7-47C7-AA8A-A0A4E380F96C}"/>
                  </a:ext>
                </a:extLst>
              </p:cNvPr>
              <p:cNvGrpSpPr/>
              <p:nvPr/>
            </p:nvGrpSpPr>
            <p:grpSpPr>
              <a:xfrm>
                <a:off x="1960079" y="2222473"/>
                <a:ext cx="639604" cy="639602"/>
                <a:chOff x="1697761" y="1926174"/>
                <a:chExt cx="1232201" cy="1232199"/>
              </a:xfrm>
            </p:grpSpPr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D580AE90-5F20-48D5-AD00-758568E6597C}"/>
                    </a:ext>
                  </a:extLst>
                </p:cNvPr>
                <p:cNvSpPr/>
                <p:nvPr/>
              </p:nvSpPr>
              <p:spPr bwMode="auto">
                <a:xfrm>
                  <a:off x="1697761" y="1926174"/>
                  <a:ext cx="1232201" cy="1232199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A458793A-4603-4314-A20A-19DAD1E54395}"/>
                    </a:ext>
                  </a:extLst>
                </p:cNvPr>
                <p:cNvSpPr/>
                <p:nvPr/>
              </p:nvSpPr>
              <p:spPr bwMode="auto">
                <a:xfrm>
                  <a:off x="1745642" y="1974056"/>
                  <a:ext cx="1136440" cy="1136436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A0B4A7AC-C7EA-463D-85B3-8DAB97169556}"/>
                    </a:ext>
                  </a:extLst>
                </p:cNvPr>
                <p:cNvSpPr/>
                <p:nvPr/>
              </p:nvSpPr>
              <p:spPr bwMode="auto">
                <a:xfrm>
                  <a:off x="2032321" y="2102761"/>
                  <a:ext cx="593569" cy="630070"/>
                </a:xfrm>
                <a:custGeom>
                  <a:avLst/>
                  <a:gdLst>
                    <a:gd name="connsiteX0" fmla="*/ 758018 w 1059656"/>
                    <a:gd name="connsiteY0" fmla="*/ 186376 h 1124818"/>
                    <a:gd name="connsiteX1" fmla="*/ 653850 w 1059656"/>
                    <a:gd name="connsiteY1" fmla="*/ 290544 h 1124818"/>
                    <a:gd name="connsiteX2" fmla="*/ 653850 w 1059656"/>
                    <a:gd name="connsiteY2" fmla="*/ 838783 h 1124818"/>
                    <a:gd name="connsiteX3" fmla="*/ 758018 w 1059656"/>
                    <a:gd name="connsiteY3" fmla="*/ 942951 h 1124818"/>
                    <a:gd name="connsiteX4" fmla="*/ 862186 w 1059656"/>
                    <a:gd name="connsiteY4" fmla="*/ 838783 h 1124818"/>
                    <a:gd name="connsiteX5" fmla="*/ 862186 w 1059656"/>
                    <a:gd name="connsiteY5" fmla="*/ 290544 h 1124818"/>
                    <a:gd name="connsiteX6" fmla="*/ 758018 w 1059656"/>
                    <a:gd name="connsiteY6" fmla="*/ 186376 h 1124818"/>
                    <a:gd name="connsiteX7" fmla="*/ 758682 w 1059656"/>
                    <a:gd name="connsiteY7" fmla="*/ 4514 h 1124818"/>
                    <a:gd name="connsiteX8" fmla="*/ 1059656 w 1059656"/>
                    <a:gd name="connsiteY8" fmla="*/ 305489 h 1124818"/>
                    <a:gd name="connsiteX9" fmla="*/ 1059654 w 1059656"/>
                    <a:gd name="connsiteY9" fmla="*/ 823843 h 1124818"/>
                    <a:gd name="connsiteX10" fmla="*/ 758679 w 1059656"/>
                    <a:gd name="connsiteY10" fmla="*/ 1124818 h 1124818"/>
                    <a:gd name="connsiteX11" fmla="*/ 758682 w 1059656"/>
                    <a:gd name="connsiteY11" fmla="*/ 1124816 h 1124818"/>
                    <a:gd name="connsiteX12" fmla="*/ 457707 w 1059656"/>
                    <a:gd name="connsiteY12" fmla="*/ 823841 h 1124818"/>
                    <a:gd name="connsiteX13" fmla="*/ 457707 w 1059656"/>
                    <a:gd name="connsiteY13" fmla="*/ 305489 h 1124818"/>
                    <a:gd name="connsiteX14" fmla="*/ 758682 w 1059656"/>
                    <a:gd name="connsiteY14" fmla="*/ 4514 h 1124818"/>
                    <a:gd name="connsiteX15" fmla="*/ 100012 w 1059656"/>
                    <a:gd name="connsiteY15" fmla="*/ 0 h 1124818"/>
                    <a:gd name="connsiteX16" fmla="*/ 330993 w 1059656"/>
                    <a:gd name="connsiteY16" fmla="*/ 0 h 1124818"/>
                    <a:gd name="connsiteX17" fmla="*/ 330993 w 1059656"/>
                    <a:gd name="connsiteY17" fmla="*/ 1026318 h 1124818"/>
                    <a:gd name="connsiteX18" fmla="*/ 416718 w 1059656"/>
                    <a:gd name="connsiteY18" fmla="*/ 1112043 h 1124818"/>
                    <a:gd name="connsiteX19" fmla="*/ 7143 w 1059656"/>
                    <a:gd name="connsiteY19" fmla="*/ 1112043 h 1124818"/>
                    <a:gd name="connsiteX20" fmla="*/ 95250 w 1059656"/>
                    <a:gd name="connsiteY20" fmla="*/ 1021556 h 1124818"/>
                    <a:gd name="connsiteX21" fmla="*/ 97631 w 1059656"/>
                    <a:gd name="connsiteY21" fmla="*/ 214313 h 1124818"/>
                    <a:gd name="connsiteX22" fmla="*/ 2381 w 1059656"/>
                    <a:gd name="connsiteY22" fmla="*/ 302419 h 1124818"/>
                    <a:gd name="connsiteX23" fmla="*/ 0 w 1059656"/>
                    <a:gd name="connsiteY23" fmla="*/ 100012 h 112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59656" h="1124818">
                      <a:moveTo>
                        <a:pt x="758018" y="186376"/>
                      </a:moveTo>
                      <a:cubicBezTo>
                        <a:pt x="700488" y="186376"/>
                        <a:pt x="653850" y="233014"/>
                        <a:pt x="653850" y="290544"/>
                      </a:cubicBezTo>
                      <a:lnTo>
                        <a:pt x="653850" y="838783"/>
                      </a:lnTo>
                      <a:cubicBezTo>
                        <a:pt x="653850" y="896313"/>
                        <a:pt x="700488" y="942951"/>
                        <a:pt x="758018" y="942951"/>
                      </a:cubicBezTo>
                      <a:cubicBezTo>
                        <a:pt x="815548" y="942951"/>
                        <a:pt x="862186" y="896313"/>
                        <a:pt x="862186" y="838783"/>
                      </a:cubicBezTo>
                      <a:lnTo>
                        <a:pt x="862186" y="290544"/>
                      </a:lnTo>
                      <a:cubicBezTo>
                        <a:pt x="862186" y="233014"/>
                        <a:pt x="815548" y="186376"/>
                        <a:pt x="758018" y="186376"/>
                      </a:cubicBezTo>
                      <a:close/>
                      <a:moveTo>
                        <a:pt x="758682" y="4514"/>
                      </a:moveTo>
                      <a:cubicBezTo>
                        <a:pt x="924905" y="4514"/>
                        <a:pt x="1059656" y="139265"/>
                        <a:pt x="1059656" y="305489"/>
                      </a:cubicBezTo>
                      <a:cubicBezTo>
                        <a:pt x="1059656" y="478275"/>
                        <a:pt x="1059654" y="651058"/>
                        <a:pt x="1059654" y="823843"/>
                      </a:cubicBezTo>
                      <a:cubicBezTo>
                        <a:pt x="1059654" y="990067"/>
                        <a:pt x="924903" y="1124818"/>
                        <a:pt x="758679" y="1124818"/>
                      </a:cubicBezTo>
                      <a:lnTo>
                        <a:pt x="758682" y="1124816"/>
                      </a:lnTo>
                      <a:cubicBezTo>
                        <a:pt x="592458" y="1124816"/>
                        <a:pt x="457707" y="990065"/>
                        <a:pt x="457707" y="823841"/>
                      </a:cubicBezTo>
                      <a:lnTo>
                        <a:pt x="457707" y="305489"/>
                      </a:lnTo>
                      <a:cubicBezTo>
                        <a:pt x="457707" y="139265"/>
                        <a:pt x="592458" y="4514"/>
                        <a:pt x="758682" y="4514"/>
                      </a:cubicBezTo>
                      <a:close/>
                      <a:moveTo>
                        <a:pt x="100012" y="0"/>
                      </a:moveTo>
                      <a:lnTo>
                        <a:pt x="330993" y="0"/>
                      </a:lnTo>
                      <a:lnTo>
                        <a:pt x="330993" y="1026318"/>
                      </a:lnTo>
                      <a:lnTo>
                        <a:pt x="416718" y="1112043"/>
                      </a:lnTo>
                      <a:lnTo>
                        <a:pt x="7143" y="1112043"/>
                      </a:lnTo>
                      <a:lnTo>
                        <a:pt x="95250" y="1021556"/>
                      </a:lnTo>
                      <a:cubicBezTo>
                        <a:pt x="96044" y="752475"/>
                        <a:pt x="96837" y="483394"/>
                        <a:pt x="97631" y="214313"/>
                      </a:cubicBezTo>
                      <a:lnTo>
                        <a:pt x="2381" y="302419"/>
                      </a:lnTo>
                      <a:cubicBezTo>
                        <a:pt x="1587" y="234950"/>
                        <a:pt x="794" y="167481"/>
                        <a:pt x="0" y="10001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239" name="四角形: 上の 2 つの角を丸める 151">
              <a:extLst>
                <a:ext uri="{FF2B5EF4-FFF2-40B4-BE49-F238E27FC236}">
                  <a16:creationId xmlns:a16="http://schemas.microsoft.com/office/drawing/2014/main" id="{E3202DF1-7773-46E6-9377-A43B19EA28ED}"/>
                </a:ext>
              </a:extLst>
            </p:cNvPr>
            <p:cNvSpPr/>
            <p:nvPr/>
          </p:nvSpPr>
          <p:spPr bwMode="auto">
            <a:xfrm rot="18757638">
              <a:off x="1733576" y="1751406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4807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27842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pptxi93_お金の投入マーク</dc:title>
  <dc:subject>pptxi93_お金の投入マーク</dc:subject>
  <dc:creator>でじけろお</dc:creator>
  <cp:revision>1</cp:revision>
  <dcterms:created xsi:type="dcterms:W3CDTF">2018-05-20T00:31:01Z</dcterms:created>
  <dcterms:modified xsi:type="dcterms:W3CDTF">2022-03-24T08:22:35Z</dcterms:modified>
  <cp:version>1</cp:version>
</cp:coreProperties>
</file>